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9"/>
  </p:notesMasterIdLst>
  <p:sldIdLst>
    <p:sldId id="257" r:id="rId3"/>
    <p:sldId id="282" r:id="rId4"/>
    <p:sldId id="300" r:id="rId5"/>
    <p:sldId id="259" r:id="rId6"/>
    <p:sldId id="260" r:id="rId7"/>
    <p:sldId id="256"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37" d="100"/>
          <a:sy n="37" d="100"/>
        </p:scale>
        <p:origin x="936"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C2E0C6-4970-4F48-AD41-07B66EF65708}" type="datetimeFigureOut">
              <a:rPr lang="fr-BE" smtClean="0"/>
              <a:t>14-10-23</a:t>
            </a:fld>
            <a:endParaRPr lang="fr-BE"/>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2FA875-E87B-44B2-9ADA-AB62817BA4E4}" type="slidenum">
              <a:rPr lang="fr-BE" smtClean="0"/>
              <a:t>‹N°›</a:t>
            </a:fld>
            <a:endParaRPr lang="fr-BE"/>
          </a:p>
        </p:txBody>
      </p:sp>
    </p:spTree>
    <p:extLst>
      <p:ext uri="{BB962C8B-B14F-4D97-AF65-F5344CB8AC3E}">
        <p14:creationId xmlns:p14="http://schemas.microsoft.com/office/powerpoint/2010/main" val="7701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622C2210-EF69-5F68-BF10-983C5CF26DB0}"/>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96F3649-F03C-4CEF-9D0E-563463C8AC90}" type="slidenum">
              <a:rPr lang="fr-FR" altLang="fr-FR" sz="1200"/>
              <a:pPr/>
              <a:t>1</a:t>
            </a:fld>
            <a:endParaRPr lang="fr-FR" altLang="fr-FR" sz="1200"/>
          </a:p>
        </p:txBody>
      </p:sp>
      <p:sp>
        <p:nvSpPr>
          <p:cNvPr id="9219" name="Rectangle 2">
            <a:extLst>
              <a:ext uri="{FF2B5EF4-FFF2-40B4-BE49-F238E27FC236}">
                <a16:creationId xmlns:a16="http://schemas.microsoft.com/office/drawing/2014/main" id="{21211701-CAA5-8242-9193-BE7A7C12686B}"/>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CEEA8E24-EE67-83A5-132F-FD957105EE9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CEE00632-F8D1-740D-D3FA-C0530B0C69F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3AB9F22-E7C6-4E74-9877-85D2C4B5A3BF}" type="slidenum">
              <a:rPr lang="fr-FR" altLang="fr-FR" sz="1200"/>
              <a:pPr/>
              <a:t>2</a:t>
            </a:fld>
            <a:endParaRPr lang="fr-FR" altLang="fr-FR" sz="1200"/>
          </a:p>
        </p:txBody>
      </p:sp>
      <p:sp>
        <p:nvSpPr>
          <p:cNvPr id="11267" name="Rectangle 2">
            <a:extLst>
              <a:ext uri="{FF2B5EF4-FFF2-40B4-BE49-F238E27FC236}">
                <a16:creationId xmlns:a16="http://schemas.microsoft.com/office/drawing/2014/main" id="{33BC2F0B-D8BC-CFFB-C0BA-571875B741DF}"/>
              </a:ext>
            </a:extLst>
          </p:cNvPr>
          <p:cNvSpPr>
            <a:spLocks noGrp="1" noRot="1" noChangeAspect="1" noChangeArrowheads="1" noTextEdit="1"/>
          </p:cNvSpPr>
          <p:nvPr>
            <p:ph type="sldImg"/>
          </p:nvPr>
        </p:nvSpPr>
        <p:spPr>
          <a:ln/>
        </p:spPr>
      </p:sp>
      <p:sp>
        <p:nvSpPr>
          <p:cNvPr id="11268" name="Rectangle 3">
            <a:extLst>
              <a:ext uri="{FF2B5EF4-FFF2-40B4-BE49-F238E27FC236}">
                <a16:creationId xmlns:a16="http://schemas.microsoft.com/office/drawing/2014/main" id="{325F33F4-AD91-1295-32B6-DDD742308E85}"/>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DF08B724-1862-3F36-65A5-983160867272}"/>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B918950-D365-4DDC-8A5C-3F0C596A5A2D}" type="slidenum">
              <a:rPr lang="fr-FR" altLang="fr-FR" sz="1200"/>
              <a:pPr/>
              <a:t>4</a:t>
            </a:fld>
            <a:endParaRPr lang="fr-FR" altLang="fr-FR" sz="1200"/>
          </a:p>
        </p:txBody>
      </p:sp>
      <p:sp>
        <p:nvSpPr>
          <p:cNvPr id="19459" name="Rectangle 2">
            <a:extLst>
              <a:ext uri="{FF2B5EF4-FFF2-40B4-BE49-F238E27FC236}">
                <a16:creationId xmlns:a16="http://schemas.microsoft.com/office/drawing/2014/main" id="{8CA72CBA-179B-1401-E99B-EF071CDA2021}"/>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F0A14F89-054F-6398-80D9-53C74807794B}"/>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9370BD02-0EA3-2936-E798-E722D036722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A0468EB-82B5-4D61-93D7-C60F7243274C}" type="slidenum">
              <a:rPr lang="fr-FR" altLang="fr-FR" sz="1200"/>
              <a:pPr/>
              <a:t>5</a:t>
            </a:fld>
            <a:endParaRPr lang="fr-FR" altLang="fr-FR" sz="1200"/>
          </a:p>
        </p:txBody>
      </p:sp>
      <p:sp>
        <p:nvSpPr>
          <p:cNvPr id="21507" name="Rectangle 2">
            <a:extLst>
              <a:ext uri="{FF2B5EF4-FFF2-40B4-BE49-F238E27FC236}">
                <a16:creationId xmlns:a16="http://schemas.microsoft.com/office/drawing/2014/main" id="{77085623-C7AC-CA81-EF23-360391B59672}"/>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03313750-BFB1-2248-5FB6-46793DC1C156}"/>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A9211E-8889-C133-EF1D-890EDB9A368F}"/>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BE"/>
          </a:p>
        </p:txBody>
      </p:sp>
      <p:sp>
        <p:nvSpPr>
          <p:cNvPr id="3" name="Sous-titre 2">
            <a:extLst>
              <a:ext uri="{FF2B5EF4-FFF2-40B4-BE49-F238E27FC236}">
                <a16:creationId xmlns:a16="http://schemas.microsoft.com/office/drawing/2014/main" id="{F497272E-5B09-D3D3-A150-C10EC84067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BE"/>
          </a:p>
        </p:txBody>
      </p:sp>
      <p:sp>
        <p:nvSpPr>
          <p:cNvPr id="4" name="Espace réservé de la date 3">
            <a:extLst>
              <a:ext uri="{FF2B5EF4-FFF2-40B4-BE49-F238E27FC236}">
                <a16:creationId xmlns:a16="http://schemas.microsoft.com/office/drawing/2014/main" id="{21BC798F-EC9A-6460-7BCE-06161478EF5C}"/>
              </a:ext>
            </a:extLst>
          </p:cNvPr>
          <p:cNvSpPr>
            <a:spLocks noGrp="1"/>
          </p:cNvSpPr>
          <p:nvPr>
            <p:ph type="dt" sz="half" idx="10"/>
          </p:nvPr>
        </p:nvSpPr>
        <p:spPr/>
        <p:txBody>
          <a:bodyPr/>
          <a:lstStyle/>
          <a:p>
            <a:fld id="{5D94FFA5-1E97-4060-A815-E5572DB39094}" type="datetimeFigureOut">
              <a:rPr lang="fr-BE" smtClean="0"/>
              <a:t>14-10-23</a:t>
            </a:fld>
            <a:endParaRPr lang="fr-BE"/>
          </a:p>
        </p:txBody>
      </p:sp>
      <p:sp>
        <p:nvSpPr>
          <p:cNvPr id="5" name="Espace réservé du pied de page 4">
            <a:extLst>
              <a:ext uri="{FF2B5EF4-FFF2-40B4-BE49-F238E27FC236}">
                <a16:creationId xmlns:a16="http://schemas.microsoft.com/office/drawing/2014/main" id="{088B589A-B477-1C89-94A1-84E4B2E3A2C0}"/>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9F46AA92-C7EB-0DF1-C759-7B9DDE9AF3F5}"/>
              </a:ext>
            </a:extLst>
          </p:cNvPr>
          <p:cNvSpPr>
            <a:spLocks noGrp="1"/>
          </p:cNvSpPr>
          <p:nvPr>
            <p:ph type="sldNum" sz="quarter" idx="12"/>
          </p:nvPr>
        </p:nvSpPr>
        <p:spPr/>
        <p:txBody>
          <a:bodyPr/>
          <a:lstStyle/>
          <a:p>
            <a:fld id="{8AAEA992-406C-4C83-8EE1-E0D738D07E11}" type="slidenum">
              <a:rPr lang="fr-BE" smtClean="0"/>
              <a:t>‹N°›</a:t>
            </a:fld>
            <a:endParaRPr lang="fr-BE"/>
          </a:p>
        </p:txBody>
      </p:sp>
    </p:spTree>
    <p:extLst>
      <p:ext uri="{BB962C8B-B14F-4D97-AF65-F5344CB8AC3E}">
        <p14:creationId xmlns:p14="http://schemas.microsoft.com/office/powerpoint/2010/main" val="324509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E5DBC6-296C-1747-5993-4BBB51A521E9}"/>
              </a:ext>
            </a:extLst>
          </p:cNvPr>
          <p:cNvSpPr>
            <a:spLocks noGrp="1"/>
          </p:cNvSpPr>
          <p:nvPr>
            <p:ph type="title"/>
          </p:nvPr>
        </p:nvSpPr>
        <p:spPr/>
        <p:txBody>
          <a:bodyPr/>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4064E751-F665-5693-29A9-AC29814AB7F4}"/>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EB089ED5-4F0E-00D6-2551-19EC1470A949}"/>
              </a:ext>
            </a:extLst>
          </p:cNvPr>
          <p:cNvSpPr>
            <a:spLocks noGrp="1"/>
          </p:cNvSpPr>
          <p:nvPr>
            <p:ph type="dt" sz="half" idx="10"/>
          </p:nvPr>
        </p:nvSpPr>
        <p:spPr/>
        <p:txBody>
          <a:bodyPr/>
          <a:lstStyle/>
          <a:p>
            <a:fld id="{5D94FFA5-1E97-4060-A815-E5572DB39094}" type="datetimeFigureOut">
              <a:rPr lang="fr-BE" smtClean="0"/>
              <a:t>14-10-23</a:t>
            </a:fld>
            <a:endParaRPr lang="fr-BE"/>
          </a:p>
        </p:txBody>
      </p:sp>
      <p:sp>
        <p:nvSpPr>
          <p:cNvPr id="5" name="Espace réservé du pied de page 4">
            <a:extLst>
              <a:ext uri="{FF2B5EF4-FFF2-40B4-BE49-F238E27FC236}">
                <a16:creationId xmlns:a16="http://schemas.microsoft.com/office/drawing/2014/main" id="{7A038627-0606-8E31-6D95-A637CE29CF4F}"/>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2C7743A0-C626-E732-69DA-6B6A79F0A755}"/>
              </a:ext>
            </a:extLst>
          </p:cNvPr>
          <p:cNvSpPr>
            <a:spLocks noGrp="1"/>
          </p:cNvSpPr>
          <p:nvPr>
            <p:ph type="sldNum" sz="quarter" idx="12"/>
          </p:nvPr>
        </p:nvSpPr>
        <p:spPr/>
        <p:txBody>
          <a:bodyPr/>
          <a:lstStyle/>
          <a:p>
            <a:fld id="{8AAEA992-406C-4C83-8EE1-E0D738D07E11}" type="slidenum">
              <a:rPr lang="fr-BE" smtClean="0"/>
              <a:t>‹N°›</a:t>
            </a:fld>
            <a:endParaRPr lang="fr-BE"/>
          </a:p>
        </p:txBody>
      </p:sp>
    </p:spTree>
    <p:extLst>
      <p:ext uri="{BB962C8B-B14F-4D97-AF65-F5344CB8AC3E}">
        <p14:creationId xmlns:p14="http://schemas.microsoft.com/office/powerpoint/2010/main" val="1246231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12BF884-B23D-3365-41FC-69C1D0823537}"/>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177243A4-9D4F-A93C-D877-5D50E9A77353}"/>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3D99CD56-4C9B-E2E8-5C51-EA4C5BBEC3CE}"/>
              </a:ext>
            </a:extLst>
          </p:cNvPr>
          <p:cNvSpPr>
            <a:spLocks noGrp="1"/>
          </p:cNvSpPr>
          <p:nvPr>
            <p:ph type="dt" sz="half" idx="10"/>
          </p:nvPr>
        </p:nvSpPr>
        <p:spPr/>
        <p:txBody>
          <a:bodyPr/>
          <a:lstStyle/>
          <a:p>
            <a:fld id="{5D94FFA5-1E97-4060-A815-E5572DB39094}" type="datetimeFigureOut">
              <a:rPr lang="fr-BE" smtClean="0"/>
              <a:t>14-10-23</a:t>
            </a:fld>
            <a:endParaRPr lang="fr-BE"/>
          </a:p>
        </p:txBody>
      </p:sp>
      <p:sp>
        <p:nvSpPr>
          <p:cNvPr id="5" name="Espace réservé du pied de page 4">
            <a:extLst>
              <a:ext uri="{FF2B5EF4-FFF2-40B4-BE49-F238E27FC236}">
                <a16:creationId xmlns:a16="http://schemas.microsoft.com/office/drawing/2014/main" id="{7882CE4D-0EEC-6A78-3EAC-310CF19A8D71}"/>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28C60896-539D-77A7-BF94-B1A599C70DDD}"/>
              </a:ext>
            </a:extLst>
          </p:cNvPr>
          <p:cNvSpPr>
            <a:spLocks noGrp="1"/>
          </p:cNvSpPr>
          <p:nvPr>
            <p:ph type="sldNum" sz="quarter" idx="12"/>
          </p:nvPr>
        </p:nvSpPr>
        <p:spPr/>
        <p:txBody>
          <a:bodyPr/>
          <a:lstStyle/>
          <a:p>
            <a:fld id="{8AAEA992-406C-4C83-8EE1-E0D738D07E11}" type="slidenum">
              <a:rPr lang="fr-BE" smtClean="0"/>
              <a:t>‹N°›</a:t>
            </a:fld>
            <a:endParaRPr lang="fr-BE"/>
          </a:p>
        </p:txBody>
      </p:sp>
    </p:spTree>
    <p:extLst>
      <p:ext uri="{BB962C8B-B14F-4D97-AF65-F5344CB8AC3E}">
        <p14:creationId xmlns:p14="http://schemas.microsoft.com/office/powerpoint/2010/main" val="40612015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fr-FR"/>
              <a:t>Modifiez le style du titre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5D94FFA5-1E97-4060-A815-E5572DB39094}" type="datetimeFigureOut">
              <a:rPr lang="fr-BE" smtClean="0"/>
              <a:t>14-10-23</a:t>
            </a:fld>
            <a:endParaRPr lang="fr-BE"/>
          </a:p>
        </p:txBody>
      </p:sp>
      <p:sp>
        <p:nvSpPr>
          <p:cNvPr id="5" name="Footer Placeholder 4"/>
          <p:cNvSpPr>
            <a:spLocks noGrp="1"/>
          </p:cNvSpPr>
          <p:nvPr>
            <p:ph type="ftr" sz="quarter" idx="11"/>
          </p:nvPr>
        </p:nvSpPr>
        <p:spPr>
          <a:xfrm>
            <a:off x="3962399" y="5870575"/>
            <a:ext cx="4893958" cy="377825"/>
          </a:xfrm>
        </p:spPr>
        <p:txBody>
          <a:bodyPr/>
          <a:lstStyle/>
          <a:p>
            <a:endParaRPr lang="fr-BE"/>
          </a:p>
        </p:txBody>
      </p:sp>
      <p:sp>
        <p:nvSpPr>
          <p:cNvPr id="6" name="Slide Number Placeholder 5"/>
          <p:cNvSpPr>
            <a:spLocks noGrp="1"/>
          </p:cNvSpPr>
          <p:nvPr>
            <p:ph type="sldNum" sz="quarter" idx="12"/>
          </p:nvPr>
        </p:nvSpPr>
        <p:spPr>
          <a:xfrm>
            <a:off x="10608958" y="5870575"/>
            <a:ext cx="551167" cy="377825"/>
          </a:xfrm>
        </p:spPr>
        <p:txBody>
          <a:bodyPr/>
          <a:lstStyle/>
          <a:p>
            <a:fld id="{8AAEA992-406C-4C83-8EE1-E0D738D07E11}" type="slidenum">
              <a:rPr lang="fr-BE" smtClean="0"/>
              <a:t>‹N°›</a:t>
            </a:fld>
            <a:endParaRPr lang="fr-BE"/>
          </a:p>
        </p:txBody>
      </p:sp>
    </p:spTree>
    <p:extLst>
      <p:ext uri="{BB962C8B-B14F-4D97-AF65-F5344CB8AC3E}">
        <p14:creationId xmlns:p14="http://schemas.microsoft.com/office/powerpoint/2010/main" val="1216507133"/>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D94FFA5-1E97-4060-A815-E5572DB39094}" type="datetimeFigureOut">
              <a:rPr lang="fr-BE" smtClean="0"/>
              <a:t>14-10-23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8AAEA992-406C-4C83-8EE1-E0D738D07E11}" type="slidenum">
              <a:rPr lang="fr-BE" smtClean="0"/>
              <a:t>‹N°›</a:t>
            </a:fld>
            <a:endParaRPr lang="fr-BE"/>
          </a:p>
        </p:txBody>
      </p:sp>
    </p:spTree>
    <p:extLst>
      <p:ext uri="{BB962C8B-B14F-4D97-AF65-F5344CB8AC3E}">
        <p14:creationId xmlns:p14="http://schemas.microsoft.com/office/powerpoint/2010/main" val="5651274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fr-FR"/>
              <a:t>Modifiez le style du titre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D94FFA5-1E97-4060-A815-E5572DB39094}" type="datetimeFigureOut">
              <a:rPr lang="fr-BE" smtClean="0"/>
              <a:t>14-10-23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8AAEA992-406C-4C83-8EE1-E0D738D07E11}" type="slidenum">
              <a:rPr lang="fr-BE" smtClean="0"/>
              <a:t>‹N°›</a:t>
            </a:fld>
            <a:endParaRPr lang="fr-BE"/>
          </a:p>
        </p:txBody>
      </p:sp>
    </p:spTree>
    <p:extLst>
      <p:ext uri="{BB962C8B-B14F-4D97-AF65-F5344CB8AC3E}">
        <p14:creationId xmlns:p14="http://schemas.microsoft.com/office/powerpoint/2010/main" val="16127120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D94FFA5-1E97-4060-A815-E5572DB39094}" type="datetimeFigureOut">
              <a:rPr lang="fr-BE" smtClean="0"/>
              <a:t>14-10-23</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8AAEA992-406C-4C83-8EE1-E0D738D07E11}" type="slidenum">
              <a:rPr lang="fr-BE" smtClean="0"/>
              <a:t>‹N°›</a:t>
            </a:fld>
            <a:endParaRPr lang="fr-BE"/>
          </a:p>
        </p:txBody>
      </p:sp>
    </p:spTree>
    <p:extLst>
      <p:ext uri="{BB962C8B-B14F-4D97-AF65-F5344CB8AC3E}">
        <p14:creationId xmlns:p14="http://schemas.microsoft.com/office/powerpoint/2010/main" val="5801277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D94FFA5-1E97-4060-A815-E5572DB39094}" type="datetimeFigureOut">
              <a:rPr lang="fr-BE" smtClean="0"/>
              <a:t>14-10-23</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8AAEA992-406C-4C83-8EE1-E0D738D07E11}" type="slidenum">
              <a:rPr lang="fr-BE" smtClean="0"/>
              <a:t>‹N°›</a:t>
            </a:fld>
            <a:endParaRPr lang="fr-BE"/>
          </a:p>
        </p:txBody>
      </p:sp>
    </p:spTree>
    <p:extLst>
      <p:ext uri="{BB962C8B-B14F-4D97-AF65-F5344CB8AC3E}">
        <p14:creationId xmlns:p14="http://schemas.microsoft.com/office/powerpoint/2010/main" val="4185327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5D94FFA5-1E97-4060-A815-E5572DB39094}" type="datetimeFigureOut">
              <a:rPr lang="fr-BE" smtClean="0"/>
              <a:t>14-10-23</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8AAEA992-406C-4C83-8EE1-E0D738D07E11}" type="slidenum">
              <a:rPr lang="fr-BE" smtClean="0"/>
              <a:t>‹N°›</a:t>
            </a:fld>
            <a:endParaRPr lang="fr-BE"/>
          </a:p>
        </p:txBody>
      </p:sp>
    </p:spTree>
    <p:extLst>
      <p:ext uri="{BB962C8B-B14F-4D97-AF65-F5344CB8AC3E}">
        <p14:creationId xmlns:p14="http://schemas.microsoft.com/office/powerpoint/2010/main" val="22108243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5D94FFA5-1E97-4060-A815-E5572DB39094}" type="datetimeFigureOut">
              <a:rPr lang="fr-BE" smtClean="0"/>
              <a:t>14-10-23</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8AAEA992-406C-4C83-8EE1-E0D738D07E11}" type="slidenum">
              <a:rPr lang="fr-BE" smtClean="0"/>
              <a:t>‹N°›</a:t>
            </a:fld>
            <a:endParaRPr lang="fr-BE"/>
          </a:p>
        </p:txBody>
      </p:sp>
    </p:spTree>
    <p:extLst>
      <p:ext uri="{BB962C8B-B14F-4D97-AF65-F5344CB8AC3E}">
        <p14:creationId xmlns:p14="http://schemas.microsoft.com/office/powerpoint/2010/main" val="20245963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D94FFA5-1E97-4060-A815-E5572DB39094}" type="datetimeFigureOut">
              <a:rPr lang="fr-BE" smtClean="0"/>
              <a:t>14-10-23</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8AAEA992-406C-4C83-8EE1-E0D738D07E11}" type="slidenum">
              <a:rPr lang="fr-BE" smtClean="0"/>
              <a:t>‹N°›</a:t>
            </a:fld>
            <a:endParaRPr lang="fr-BE"/>
          </a:p>
        </p:txBody>
      </p:sp>
    </p:spTree>
    <p:extLst>
      <p:ext uri="{BB962C8B-B14F-4D97-AF65-F5344CB8AC3E}">
        <p14:creationId xmlns:p14="http://schemas.microsoft.com/office/powerpoint/2010/main" val="3214559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8F8417-1B7D-23FE-39C3-F2BD393924F1}"/>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1B47EB39-A871-6B9B-374F-7F2BBFE001EE}"/>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4F7EA9A4-3163-61B1-57ED-EB9C952FE78C}"/>
              </a:ext>
            </a:extLst>
          </p:cNvPr>
          <p:cNvSpPr>
            <a:spLocks noGrp="1"/>
          </p:cNvSpPr>
          <p:nvPr>
            <p:ph type="dt" sz="half" idx="10"/>
          </p:nvPr>
        </p:nvSpPr>
        <p:spPr/>
        <p:txBody>
          <a:bodyPr/>
          <a:lstStyle/>
          <a:p>
            <a:fld id="{5D94FFA5-1E97-4060-A815-E5572DB39094}" type="datetimeFigureOut">
              <a:rPr lang="fr-BE" smtClean="0"/>
              <a:t>14-10-23</a:t>
            </a:fld>
            <a:endParaRPr lang="fr-BE"/>
          </a:p>
        </p:txBody>
      </p:sp>
      <p:sp>
        <p:nvSpPr>
          <p:cNvPr id="5" name="Espace réservé du pied de page 4">
            <a:extLst>
              <a:ext uri="{FF2B5EF4-FFF2-40B4-BE49-F238E27FC236}">
                <a16:creationId xmlns:a16="http://schemas.microsoft.com/office/drawing/2014/main" id="{561BE79C-E908-4D57-6A83-E5B9574EDD82}"/>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FD99373E-259B-F4EE-F3BE-24C27A4D9154}"/>
              </a:ext>
            </a:extLst>
          </p:cNvPr>
          <p:cNvSpPr>
            <a:spLocks noGrp="1"/>
          </p:cNvSpPr>
          <p:nvPr>
            <p:ph type="sldNum" sz="quarter" idx="12"/>
          </p:nvPr>
        </p:nvSpPr>
        <p:spPr/>
        <p:txBody>
          <a:bodyPr/>
          <a:lstStyle/>
          <a:p>
            <a:fld id="{8AAEA992-406C-4C83-8EE1-E0D738D07E11}" type="slidenum">
              <a:rPr lang="fr-BE" smtClean="0"/>
              <a:t>‹N°›</a:t>
            </a:fld>
            <a:endParaRPr lang="fr-BE"/>
          </a:p>
        </p:txBody>
      </p:sp>
    </p:spTree>
    <p:extLst>
      <p:ext uri="{BB962C8B-B14F-4D97-AF65-F5344CB8AC3E}">
        <p14:creationId xmlns:p14="http://schemas.microsoft.com/office/powerpoint/2010/main" val="37255018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fr-FR"/>
              <a:t>Modifiez le style du titre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D94FFA5-1E97-4060-A815-E5572DB39094}" type="datetimeFigureOut">
              <a:rPr lang="fr-BE" smtClean="0"/>
              <a:t>14-10-23</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8AAEA992-406C-4C83-8EE1-E0D738D07E11}" type="slidenum">
              <a:rPr lang="fr-BE" smtClean="0"/>
              <a:t>‹N°›</a:t>
            </a:fld>
            <a:endParaRPr lang="fr-BE"/>
          </a:p>
        </p:txBody>
      </p:sp>
    </p:spTree>
    <p:extLst>
      <p:ext uri="{BB962C8B-B14F-4D97-AF65-F5344CB8AC3E}">
        <p14:creationId xmlns:p14="http://schemas.microsoft.com/office/powerpoint/2010/main" val="27525874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D94FFA5-1E97-4060-A815-E5572DB39094}" type="datetimeFigureOut">
              <a:rPr lang="fr-BE" smtClean="0"/>
              <a:t>14-10-23</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8AAEA992-406C-4C83-8EE1-E0D738D07E11}" type="slidenum">
              <a:rPr lang="fr-BE" smtClean="0"/>
              <a:t>‹N°›</a:t>
            </a:fld>
            <a:endParaRPr lang="fr-BE"/>
          </a:p>
        </p:txBody>
      </p:sp>
    </p:spTree>
    <p:extLst>
      <p:ext uri="{BB962C8B-B14F-4D97-AF65-F5344CB8AC3E}">
        <p14:creationId xmlns:p14="http://schemas.microsoft.com/office/powerpoint/2010/main" val="6273404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D94FFA5-1E97-4060-A815-E5572DB39094}" type="datetimeFigureOut">
              <a:rPr lang="fr-BE" smtClean="0"/>
              <a:t>14-10-23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8AAEA992-406C-4C83-8EE1-E0D738D07E11}" type="slidenum">
              <a:rPr lang="fr-BE" smtClean="0"/>
              <a:t>‹N°›</a:t>
            </a:fld>
            <a:endParaRPr lang="fr-BE"/>
          </a:p>
        </p:txBody>
      </p:sp>
    </p:spTree>
    <p:extLst>
      <p:ext uri="{BB962C8B-B14F-4D97-AF65-F5344CB8AC3E}">
        <p14:creationId xmlns:p14="http://schemas.microsoft.com/office/powerpoint/2010/main" val="50216815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D94FFA5-1E97-4060-A815-E5572DB39094}" type="datetimeFigureOut">
              <a:rPr lang="fr-BE" smtClean="0"/>
              <a:t>14-10-23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8AAEA992-406C-4C83-8EE1-E0D738D07E11}" type="slidenum">
              <a:rPr lang="fr-BE" smtClean="0"/>
              <a:t>‹N°›</a:t>
            </a:fld>
            <a:endParaRPr lang="fr-BE"/>
          </a:p>
        </p:txBody>
      </p:sp>
    </p:spTree>
    <p:extLst>
      <p:ext uri="{BB962C8B-B14F-4D97-AF65-F5344CB8AC3E}">
        <p14:creationId xmlns:p14="http://schemas.microsoft.com/office/powerpoint/2010/main" val="17910683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D94FFA5-1E97-4060-A815-E5572DB39094}" type="datetimeFigureOut">
              <a:rPr lang="fr-BE" smtClean="0"/>
              <a:t>14-10-23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8AAEA992-406C-4C83-8EE1-E0D738D07E11}" type="slidenum">
              <a:rPr lang="fr-BE" smtClean="0"/>
              <a:t>‹N°›</a:t>
            </a:fld>
            <a:endParaRPr lang="fr-BE"/>
          </a:p>
        </p:txBody>
      </p:sp>
    </p:spTree>
    <p:extLst>
      <p:ext uri="{BB962C8B-B14F-4D97-AF65-F5344CB8AC3E}">
        <p14:creationId xmlns:p14="http://schemas.microsoft.com/office/powerpoint/2010/main" val="375707542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D94FFA5-1E97-4060-A815-E5572DB39094}" type="datetimeFigureOut">
              <a:rPr lang="fr-BE" smtClean="0"/>
              <a:t>14-10-23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8AAEA992-406C-4C83-8EE1-E0D738D07E11}" type="slidenum">
              <a:rPr lang="fr-BE" smtClean="0"/>
              <a:t>‹N°›</a:t>
            </a:fld>
            <a:endParaRPr lang="fr-BE"/>
          </a:p>
        </p:txBody>
      </p:sp>
    </p:spTree>
    <p:extLst>
      <p:ext uri="{BB962C8B-B14F-4D97-AF65-F5344CB8AC3E}">
        <p14:creationId xmlns:p14="http://schemas.microsoft.com/office/powerpoint/2010/main" val="28937316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fr-FR"/>
              <a:t>Modifiez le style du titre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D94FFA5-1E97-4060-A815-E5572DB39094}" type="datetimeFigureOut">
              <a:rPr lang="fr-BE" smtClean="0"/>
              <a:t>14-10-23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8AAEA992-406C-4C83-8EE1-E0D738D07E11}" type="slidenum">
              <a:rPr lang="fr-BE" smtClean="0"/>
              <a:t>‹N°›</a:t>
            </a:fld>
            <a:endParaRPr lang="fr-BE"/>
          </a:p>
        </p:txBody>
      </p:sp>
    </p:spTree>
    <p:extLst>
      <p:ext uri="{BB962C8B-B14F-4D97-AF65-F5344CB8AC3E}">
        <p14:creationId xmlns:p14="http://schemas.microsoft.com/office/powerpoint/2010/main" val="127373418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D94FFA5-1E97-4060-A815-E5572DB39094}" type="datetimeFigureOut">
              <a:rPr lang="fr-BE" smtClean="0"/>
              <a:t>14-10-23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8AAEA992-406C-4C83-8EE1-E0D738D07E11}" type="slidenum">
              <a:rPr lang="fr-BE" smtClean="0"/>
              <a:t>‹N°›</a:t>
            </a:fld>
            <a:endParaRPr lang="fr-BE"/>
          </a:p>
        </p:txBody>
      </p:sp>
      <p:sp>
        <p:nvSpPr>
          <p:cNvPr id="8" name="Title 1"/>
          <p:cNvSpPr>
            <a:spLocks noGrp="1"/>
          </p:cNvSpPr>
          <p:nvPr>
            <p:ph type="title"/>
          </p:nvPr>
        </p:nvSpPr>
        <p:spPr>
          <a:xfrm>
            <a:off x="685801" y="609600"/>
            <a:ext cx="10131425" cy="1456267"/>
          </a:xfrm>
        </p:spPr>
        <p:txBody>
          <a:bodyPr/>
          <a:lstStyle/>
          <a:p>
            <a:r>
              <a:rPr lang="fr-FR"/>
              <a:t>Modifiez le style du titre</a:t>
            </a:r>
            <a:endParaRPr lang="en-US" dirty="0"/>
          </a:p>
        </p:txBody>
      </p:sp>
    </p:spTree>
    <p:extLst>
      <p:ext uri="{BB962C8B-B14F-4D97-AF65-F5344CB8AC3E}">
        <p14:creationId xmlns:p14="http://schemas.microsoft.com/office/powerpoint/2010/main" val="300782683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D94FFA5-1E97-4060-A815-E5572DB39094}" type="datetimeFigureOut">
              <a:rPr lang="fr-BE" smtClean="0"/>
              <a:t>14-10-23</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8AAEA992-406C-4C83-8EE1-E0D738D07E11}" type="slidenum">
              <a:rPr lang="fr-BE" smtClean="0"/>
              <a:t>‹N°›</a:t>
            </a:fld>
            <a:endParaRPr lang="fr-BE"/>
          </a:p>
        </p:txBody>
      </p:sp>
    </p:spTree>
    <p:extLst>
      <p:ext uri="{BB962C8B-B14F-4D97-AF65-F5344CB8AC3E}">
        <p14:creationId xmlns:p14="http://schemas.microsoft.com/office/powerpoint/2010/main" val="1538063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D260D0-57E9-4AA6-D1A0-29F2477D76C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BE"/>
          </a:p>
        </p:txBody>
      </p:sp>
      <p:sp>
        <p:nvSpPr>
          <p:cNvPr id="3" name="Espace réservé du texte 2">
            <a:extLst>
              <a:ext uri="{FF2B5EF4-FFF2-40B4-BE49-F238E27FC236}">
                <a16:creationId xmlns:a16="http://schemas.microsoft.com/office/drawing/2014/main" id="{0D6045D7-029F-4DD6-1EDB-E5A5834A852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575F2CB3-D395-4483-2A14-CA4036F71075}"/>
              </a:ext>
            </a:extLst>
          </p:cNvPr>
          <p:cNvSpPr>
            <a:spLocks noGrp="1"/>
          </p:cNvSpPr>
          <p:nvPr>
            <p:ph type="dt" sz="half" idx="10"/>
          </p:nvPr>
        </p:nvSpPr>
        <p:spPr/>
        <p:txBody>
          <a:bodyPr/>
          <a:lstStyle/>
          <a:p>
            <a:fld id="{5D94FFA5-1E97-4060-A815-E5572DB39094}" type="datetimeFigureOut">
              <a:rPr lang="fr-BE" smtClean="0"/>
              <a:t>14-10-23</a:t>
            </a:fld>
            <a:endParaRPr lang="fr-BE"/>
          </a:p>
        </p:txBody>
      </p:sp>
      <p:sp>
        <p:nvSpPr>
          <p:cNvPr id="5" name="Espace réservé du pied de page 4">
            <a:extLst>
              <a:ext uri="{FF2B5EF4-FFF2-40B4-BE49-F238E27FC236}">
                <a16:creationId xmlns:a16="http://schemas.microsoft.com/office/drawing/2014/main" id="{3E7AF765-B53F-6AB3-5CE8-3B2F46496D78}"/>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7FE5A0DC-8514-7E4E-C70A-18055BCF3B42}"/>
              </a:ext>
            </a:extLst>
          </p:cNvPr>
          <p:cNvSpPr>
            <a:spLocks noGrp="1"/>
          </p:cNvSpPr>
          <p:nvPr>
            <p:ph type="sldNum" sz="quarter" idx="12"/>
          </p:nvPr>
        </p:nvSpPr>
        <p:spPr/>
        <p:txBody>
          <a:bodyPr/>
          <a:lstStyle/>
          <a:p>
            <a:fld id="{8AAEA992-406C-4C83-8EE1-E0D738D07E11}" type="slidenum">
              <a:rPr lang="fr-BE" smtClean="0"/>
              <a:t>‹N°›</a:t>
            </a:fld>
            <a:endParaRPr lang="fr-BE"/>
          </a:p>
        </p:txBody>
      </p:sp>
    </p:spTree>
    <p:extLst>
      <p:ext uri="{BB962C8B-B14F-4D97-AF65-F5344CB8AC3E}">
        <p14:creationId xmlns:p14="http://schemas.microsoft.com/office/powerpoint/2010/main" val="3281379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C70624F-1B45-2F50-EEB0-7CA247D9B021}"/>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D3EA5126-15D0-D091-02D3-A2C10D94932B}"/>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a:extLst>
              <a:ext uri="{FF2B5EF4-FFF2-40B4-BE49-F238E27FC236}">
                <a16:creationId xmlns:a16="http://schemas.microsoft.com/office/drawing/2014/main" id="{2D540136-90FF-6EF6-26B6-67888DDBB208}"/>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a:extLst>
              <a:ext uri="{FF2B5EF4-FFF2-40B4-BE49-F238E27FC236}">
                <a16:creationId xmlns:a16="http://schemas.microsoft.com/office/drawing/2014/main" id="{A272FB6B-B8E7-FB71-BA4B-6B6FEC30AF5F}"/>
              </a:ext>
            </a:extLst>
          </p:cNvPr>
          <p:cNvSpPr>
            <a:spLocks noGrp="1"/>
          </p:cNvSpPr>
          <p:nvPr>
            <p:ph type="dt" sz="half" idx="10"/>
          </p:nvPr>
        </p:nvSpPr>
        <p:spPr/>
        <p:txBody>
          <a:bodyPr/>
          <a:lstStyle/>
          <a:p>
            <a:fld id="{5D94FFA5-1E97-4060-A815-E5572DB39094}" type="datetimeFigureOut">
              <a:rPr lang="fr-BE" smtClean="0"/>
              <a:t>14-10-23</a:t>
            </a:fld>
            <a:endParaRPr lang="fr-BE"/>
          </a:p>
        </p:txBody>
      </p:sp>
      <p:sp>
        <p:nvSpPr>
          <p:cNvPr id="6" name="Espace réservé du pied de page 5">
            <a:extLst>
              <a:ext uri="{FF2B5EF4-FFF2-40B4-BE49-F238E27FC236}">
                <a16:creationId xmlns:a16="http://schemas.microsoft.com/office/drawing/2014/main" id="{0694015A-8C57-39AC-0E0A-55BA9A3D6DB7}"/>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A145D23E-7DF2-F029-596B-A2687891C389}"/>
              </a:ext>
            </a:extLst>
          </p:cNvPr>
          <p:cNvSpPr>
            <a:spLocks noGrp="1"/>
          </p:cNvSpPr>
          <p:nvPr>
            <p:ph type="sldNum" sz="quarter" idx="12"/>
          </p:nvPr>
        </p:nvSpPr>
        <p:spPr/>
        <p:txBody>
          <a:bodyPr/>
          <a:lstStyle/>
          <a:p>
            <a:fld id="{8AAEA992-406C-4C83-8EE1-E0D738D07E11}" type="slidenum">
              <a:rPr lang="fr-BE" smtClean="0"/>
              <a:t>‹N°›</a:t>
            </a:fld>
            <a:endParaRPr lang="fr-BE"/>
          </a:p>
        </p:txBody>
      </p:sp>
    </p:spTree>
    <p:extLst>
      <p:ext uri="{BB962C8B-B14F-4D97-AF65-F5344CB8AC3E}">
        <p14:creationId xmlns:p14="http://schemas.microsoft.com/office/powerpoint/2010/main" val="3766412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62C1A6-FE85-2AE0-0986-9EBFAF79B723}"/>
              </a:ext>
            </a:extLst>
          </p:cNvPr>
          <p:cNvSpPr>
            <a:spLocks noGrp="1"/>
          </p:cNvSpPr>
          <p:nvPr>
            <p:ph type="title"/>
          </p:nvPr>
        </p:nvSpPr>
        <p:spPr>
          <a:xfrm>
            <a:off x="839788" y="365125"/>
            <a:ext cx="10515600" cy="1325563"/>
          </a:xfrm>
        </p:spPr>
        <p:txBody>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B674A6A4-B337-DB46-6947-9BF084583C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0AB0806-215D-EBD3-F77C-69FD8C746BCA}"/>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a:extLst>
              <a:ext uri="{FF2B5EF4-FFF2-40B4-BE49-F238E27FC236}">
                <a16:creationId xmlns:a16="http://schemas.microsoft.com/office/drawing/2014/main" id="{C8EB1C9B-AD5E-2469-C2E3-398EAF1415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C95A0DF-57B7-FBB3-0E74-FCB7966C6392}"/>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a:extLst>
              <a:ext uri="{FF2B5EF4-FFF2-40B4-BE49-F238E27FC236}">
                <a16:creationId xmlns:a16="http://schemas.microsoft.com/office/drawing/2014/main" id="{10B1B273-459B-CF5F-3293-2438122F0816}"/>
              </a:ext>
            </a:extLst>
          </p:cNvPr>
          <p:cNvSpPr>
            <a:spLocks noGrp="1"/>
          </p:cNvSpPr>
          <p:nvPr>
            <p:ph type="dt" sz="half" idx="10"/>
          </p:nvPr>
        </p:nvSpPr>
        <p:spPr/>
        <p:txBody>
          <a:bodyPr/>
          <a:lstStyle/>
          <a:p>
            <a:fld id="{5D94FFA5-1E97-4060-A815-E5572DB39094}" type="datetimeFigureOut">
              <a:rPr lang="fr-BE" smtClean="0"/>
              <a:t>14-10-23</a:t>
            </a:fld>
            <a:endParaRPr lang="fr-BE"/>
          </a:p>
        </p:txBody>
      </p:sp>
      <p:sp>
        <p:nvSpPr>
          <p:cNvPr id="8" name="Espace réservé du pied de page 7">
            <a:extLst>
              <a:ext uri="{FF2B5EF4-FFF2-40B4-BE49-F238E27FC236}">
                <a16:creationId xmlns:a16="http://schemas.microsoft.com/office/drawing/2014/main" id="{C17F1E21-EED1-1C2E-B2E4-C0749A741050}"/>
              </a:ext>
            </a:extLst>
          </p:cNvPr>
          <p:cNvSpPr>
            <a:spLocks noGrp="1"/>
          </p:cNvSpPr>
          <p:nvPr>
            <p:ph type="ftr" sz="quarter" idx="11"/>
          </p:nvPr>
        </p:nvSpPr>
        <p:spPr/>
        <p:txBody>
          <a:bodyPr/>
          <a:lstStyle/>
          <a:p>
            <a:endParaRPr lang="fr-BE"/>
          </a:p>
        </p:txBody>
      </p:sp>
      <p:sp>
        <p:nvSpPr>
          <p:cNvPr id="9" name="Espace réservé du numéro de diapositive 8">
            <a:extLst>
              <a:ext uri="{FF2B5EF4-FFF2-40B4-BE49-F238E27FC236}">
                <a16:creationId xmlns:a16="http://schemas.microsoft.com/office/drawing/2014/main" id="{A7136679-DFCF-C5D6-D24C-23300053158B}"/>
              </a:ext>
            </a:extLst>
          </p:cNvPr>
          <p:cNvSpPr>
            <a:spLocks noGrp="1"/>
          </p:cNvSpPr>
          <p:nvPr>
            <p:ph type="sldNum" sz="quarter" idx="12"/>
          </p:nvPr>
        </p:nvSpPr>
        <p:spPr/>
        <p:txBody>
          <a:bodyPr/>
          <a:lstStyle/>
          <a:p>
            <a:fld id="{8AAEA992-406C-4C83-8EE1-E0D738D07E11}" type="slidenum">
              <a:rPr lang="fr-BE" smtClean="0"/>
              <a:t>‹N°›</a:t>
            </a:fld>
            <a:endParaRPr lang="fr-BE"/>
          </a:p>
        </p:txBody>
      </p:sp>
    </p:spTree>
    <p:extLst>
      <p:ext uri="{BB962C8B-B14F-4D97-AF65-F5344CB8AC3E}">
        <p14:creationId xmlns:p14="http://schemas.microsoft.com/office/powerpoint/2010/main" val="1468075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FCF90F-2818-4E17-D7E5-D2AC6101AA7E}"/>
              </a:ext>
            </a:extLst>
          </p:cNvPr>
          <p:cNvSpPr>
            <a:spLocks noGrp="1"/>
          </p:cNvSpPr>
          <p:nvPr>
            <p:ph type="title"/>
          </p:nvPr>
        </p:nvSpPr>
        <p:spPr/>
        <p:txBody>
          <a:bodyPr/>
          <a:lstStyle/>
          <a:p>
            <a:r>
              <a:rPr lang="fr-FR"/>
              <a:t>Modifiez le style du titre</a:t>
            </a:r>
            <a:endParaRPr lang="fr-BE"/>
          </a:p>
        </p:txBody>
      </p:sp>
      <p:sp>
        <p:nvSpPr>
          <p:cNvPr id="3" name="Espace réservé de la date 2">
            <a:extLst>
              <a:ext uri="{FF2B5EF4-FFF2-40B4-BE49-F238E27FC236}">
                <a16:creationId xmlns:a16="http://schemas.microsoft.com/office/drawing/2014/main" id="{A6C1FB3C-8742-703B-B6F9-19D5D75D5CE0}"/>
              </a:ext>
            </a:extLst>
          </p:cNvPr>
          <p:cNvSpPr>
            <a:spLocks noGrp="1"/>
          </p:cNvSpPr>
          <p:nvPr>
            <p:ph type="dt" sz="half" idx="10"/>
          </p:nvPr>
        </p:nvSpPr>
        <p:spPr/>
        <p:txBody>
          <a:bodyPr/>
          <a:lstStyle/>
          <a:p>
            <a:fld id="{5D94FFA5-1E97-4060-A815-E5572DB39094}" type="datetimeFigureOut">
              <a:rPr lang="fr-BE" smtClean="0"/>
              <a:t>14-10-23</a:t>
            </a:fld>
            <a:endParaRPr lang="fr-BE"/>
          </a:p>
        </p:txBody>
      </p:sp>
      <p:sp>
        <p:nvSpPr>
          <p:cNvPr id="4" name="Espace réservé du pied de page 3">
            <a:extLst>
              <a:ext uri="{FF2B5EF4-FFF2-40B4-BE49-F238E27FC236}">
                <a16:creationId xmlns:a16="http://schemas.microsoft.com/office/drawing/2014/main" id="{3AB98650-6CB8-1473-E2FC-DE8E8B3132FF}"/>
              </a:ext>
            </a:extLst>
          </p:cNvPr>
          <p:cNvSpPr>
            <a:spLocks noGrp="1"/>
          </p:cNvSpPr>
          <p:nvPr>
            <p:ph type="ftr" sz="quarter" idx="11"/>
          </p:nvPr>
        </p:nvSpPr>
        <p:spPr/>
        <p:txBody>
          <a:bodyPr/>
          <a:lstStyle/>
          <a:p>
            <a:endParaRPr lang="fr-BE"/>
          </a:p>
        </p:txBody>
      </p:sp>
      <p:sp>
        <p:nvSpPr>
          <p:cNvPr id="5" name="Espace réservé du numéro de diapositive 4">
            <a:extLst>
              <a:ext uri="{FF2B5EF4-FFF2-40B4-BE49-F238E27FC236}">
                <a16:creationId xmlns:a16="http://schemas.microsoft.com/office/drawing/2014/main" id="{ABC9C532-F3BF-D52E-C282-FC634369B617}"/>
              </a:ext>
            </a:extLst>
          </p:cNvPr>
          <p:cNvSpPr>
            <a:spLocks noGrp="1"/>
          </p:cNvSpPr>
          <p:nvPr>
            <p:ph type="sldNum" sz="quarter" idx="12"/>
          </p:nvPr>
        </p:nvSpPr>
        <p:spPr/>
        <p:txBody>
          <a:bodyPr/>
          <a:lstStyle/>
          <a:p>
            <a:fld id="{8AAEA992-406C-4C83-8EE1-E0D738D07E11}" type="slidenum">
              <a:rPr lang="fr-BE" smtClean="0"/>
              <a:t>‹N°›</a:t>
            </a:fld>
            <a:endParaRPr lang="fr-BE"/>
          </a:p>
        </p:txBody>
      </p:sp>
    </p:spTree>
    <p:extLst>
      <p:ext uri="{BB962C8B-B14F-4D97-AF65-F5344CB8AC3E}">
        <p14:creationId xmlns:p14="http://schemas.microsoft.com/office/powerpoint/2010/main" val="2489894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B709D76-B354-8A5A-DB63-D739E835C2CD}"/>
              </a:ext>
            </a:extLst>
          </p:cNvPr>
          <p:cNvSpPr>
            <a:spLocks noGrp="1"/>
          </p:cNvSpPr>
          <p:nvPr>
            <p:ph type="dt" sz="half" idx="10"/>
          </p:nvPr>
        </p:nvSpPr>
        <p:spPr/>
        <p:txBody>
          <a:bodyPr/>
          <a:lstStyle/>
          <a:p>
            <a:fld id="{5D94FFA5-1E97-4060-A815-E5572DB39094}" type="datetimeFigureOut">
              <a:rPr lang="fr-BE" smtClean="0"/>
              <a:t>14-10-23</a:t>
            </a:fld>
            <a:endParaRPr lang="fr-BE"/>
          </a:p>
        </p:txBody>
      </p:sp>
      <p:sp>
        <p:nvSpPr>
          <p:cNvPr id="3" name="Espace réservé du pied de page 2">
            <a:extLst>
              <a:ext uri="{FF2B5EF4-FFF2-40B4-BE49-F238E27FC236}">
                <a16:creationId xmlns:a16="http://schemas.microsoft.com/office/drawing/2014/main" id="{D127B46B-0A9F-59F5-B992-AD3673FDE40C}"/>
              </a:ext>
            </a:extLst>
          </p:cNvPr>
          <p:cNvSpPr>
            <a:spLocks noGrp="1"/>
          </p:cNvSpPr>
          <p:nvPr>
            <p:ph type="ftr" sz="quarter" idx="11"/>
          </p:nvPr>
        </p:nvSpPr>
        <p:spPr/>
        <p:txBody>
          <a:bodyPr/>
          <a:lstStyle/>
          <a:p>
            <a:endParaRPr lang="fr-BE"/>
          </a:p>
        </p:txBody>
      </p:sp>
      <p:sp>
        <p:nvSpPr>
          <p:cNvPr id="4" name="Espace réservé du numéro de diapositive 3">
            <a:extLst>
              <a:ext uri="{FF2B5EF4-FFF2-40B4-BE49-F238E27FC236}">
                <a16:creationId xmlns:a16="http://schemas.microsoft.com/office/drawing/2014/main" id="{BE96DA31-F5D7-CA9A-5FF6-ADF93075597A}"/>
              </a:ext>
            </a:extLst>
          </p:cNvPr>
          <p:cNvSpPr>
            <a:spLocks noGrp="1"/>
          </p:cNvSpPr>
          <p:nvPr>
            <p:ph type="sldNum" sz="quarter" idx="12"/>
          </p:nvPr>
        </p:nvSpPr>
        <p:spPr/>
        <p:txBody>
          <a:bodyPr/>
          <a:lstStyle/>
          <a:p>
            <a:fld id="{8AAEA992-406C-4C83-8EE1-E0D738D07E11}" type="slidenum">
              <a:rPr lang="fr-BE" smtClean="0"/>
              <a:t>‹N°›</a:t>
            </a:fld>
            <a:endParaRPr lang="fr-BE"/>
          </a:p>
        </p:txBody>
      </p:sp>
    </p:spTree>
    <p:extLst>
      <p:ext uri="{BB962C8B-B14F-4D97-AF65-F5344CB8AC3E}">
        <p14:creationId xmlns:p14="http://schemas.microsoft.com/office/powerpoint/2010/main" val="831077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FBE5AA-1E2E-788D-05A1-074FC5B0180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du contenu 2">
            <a:extLst>
              <a:ext uri="{FF2B5EF4-FFF2-40B4-BE49-F238E27FC236}">
                <a16:creationId xmlns:a16="http://schemas.microsoft.com/office/drawing/2014/main" id="{07428DC4-9EEE-C896-46DF-8B5DA1E457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a:extLst>
              <a:ext uri="{FF2B5EF4-FFF2-40B4-BE49-F238E27FC236}">
                <a16:creationId xmlns:a16="http://schemas.microsoft.com/office/drawing/2014/main" id="{A778D6FC-5752-DD1F-68B8-1758417550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D23FCC0-F9F4-70F0-6F9D-18DBE293E148}"/>
              </a:ext>
            </a:extLst>
          </p:cNvPr>
          <p:cNvSpPr>
            <a:spLocks noGrp="1"/>
          </p:cNvSpPr>
          <p:nvPr>
            <p:ph type="dt" sz="half" idx="10"/>
          </p:nvPr>
        </p:nvSpPr>
        <p:spPr/>
        <p:txBody>
          <a:bodyPr/>
          <a:lstStyle/>
          <a:p>
            <a:fld id="{5D94FFA5-1E97-4060-A815-E5572DB39094}" type="datetimeFigureOut">
              <a:rPr lang="fr-BE" smtClean="0"/>
              <a:t>14-10-23</a:t>
            </a:fld>
            <a:endParaRPr lang="fr-BE"/>
          </a:p>
        </p:txBody>
      </p:sp>
      <p:sp>
        <p:nvSpPr>
          <p:cNvPr id="6" name="Espace réservé du pied de page 5">
            <a:extLst>
              <a:ext uri="{FF2B5EF4-FFF2-40B4-BE49-F238E27FC236}">
                <a16:creationId xmlns:a16="http://schemas.microsoft.com/office/drawing/2014/main" id="{BED7C09A-AED1-B6B1-EF5B-DCEC5F044560}"/>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FA78AAF6-1A10-5197-948C-BA3C0701E299}"/>
              </a:ext>
            </a:extLst>
          </p:cNvPr>
          <p:cNvSpPr>
            <a:spLocks noGrp="1"/>
          </p:cNvSpPr>
          <p:nvPr>
            <p:ph type="sldNum" sz="quarter" idx="12"/>
          </p:nvPr>
        </p:nvSpPr>
        <p:spPr/>
        <p:txBody>
          <a:bodyPr/>
          <a:lstStyle/>
          <a:p>
            <a:fld id="{8AAEA992-406C-4C83-8EE1-E0D738D07E11}" type="slidenum">
              <a:rPr lang="fr-BE" smtClean="0"/>
              <a:t>‹N°›</a:t>
            </a:fld>
            <a:endParaRPr lang="fr-BE"/>
          </a:p>
        </p:txBody>
      </p:sp>
    </p:spTree>
    <p:extLst>
      <p:ext uri="{BB962C8B-B14F-4D97-AF65-F5344CB8AC3E}">
        <p14:creationId xmlns:p14="http://schemas.microsoft.com/office/powerpoint/2010/main" val="2473385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8A1F0A-267F-5FF6-BD2F-2D3CF6689DA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pour une image  2">
            <a:extLst>
              <a:ext uri="{FF2B5EF4-FFF2-40B4-BE49-F238E27FC236}">
                <a16:creationId xmlns:a16="http://schemas.microsoft.com/office/drawing/2014/main" id="{32973CDE-3F76-A0F4-0977-0F7CD62E6CD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a:extLst>
              <a:ext uri="{FF2B5EF4-FFF2-40B4-BE49-F238E27FC236}">
                <a16:creationId xmlns:a16="http://schemas.microsoft.com/office/drawing/2014/main" id="{1D7828AF-789D-264B-41DC-908F008258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40D3375-884F-DB58-D5EE-9272FC368815}"/>
              </a:ext>
            </a:extLst>
          </p:cNvPr>
          <p:cNvSpPr>
            <a:spLocks noGrp="1"/>
          </p:cNvSpPr>
          <p:nvPr>
            <p:ph type="dt" sz="half" idx="10"/>
          </p:nvPr>
        </p:nvSpPr>
        <p:spPr/>
        <p:txBody>
          <a:bodyPr/>
          <a:lstStyle/>
          <a:p>
            <a:fld id="{5D94FFA5-1E97-4060-A815-E5572DB39094}" type="datetimeFigureOut">
              <a:rPr lang="fr-BE" smtClean="0"/>
              <a:t>14-10-23</a:t>
            </a:fld>
            <a:endParaRPr lang="fr-BE"/>
          </a:p>
        </p:txBody>
      </p:sp>
      <p:sp>
        <p:nvSpPr>
          <p:cNvPr id="6" name="Espace réservé du pied de page 5">
            <a:extLst>
              <a:ext uri="{FF2B5EF4-FFF2-40B4-BE49-F238E27FC236}">
                <a16:creationId xmlns:a16="http://schemas.microsoft.com/office/drawing/2014/main" id="{2C01E883-76A9-19E0-00C5-97B50E9EBBCB}"/>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C0625635-7246-2199-B88E-BB61FF23D1D7}"/>
              </a:ext>
            </a:extLst>
          </p:cNvPr>
          <p:cNvSpPr>
            <a:spLocks noGrp="1"/>
          </p:cNvSpPr>
          <p:nvPr>
            <p:ph type="sldNum" sz="quarter" idx="12"/>
          </p:nvPr>
        </p:nvSpPr>
        <p:spPr/>
        <p:txBody>
          <a:bodyPr/>
          <a:lstStyle/>
          <a:p>
            <a:fld id="{8AAEA992-406C-4C83-8EE1-E0D738D07E11}" type="slidenum">
              <a:rPr lang="fr-BE" smtClean="0"/>
              <a:t>‹N°›</a:t>
            </a:fld>
            <a:endParaRPr lang="fr-BE"/>
          </a:p>
        </p:txBody>
      </p:sp>
    </p:spTree>
    <p:extLst>
      <p:ext uri="{BB962C8B-B14F-4D97-AF65-F5344CB8AC3E}">
        <p14:creationId xmlns:p14="http://schemas.microsoft.com/office/powerpoint/2010/main" val="1535841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D2C25BF6-7993-AC6A-5D5E-5E3CEBF72F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A2C951AF-C539-0444-6310-24B4012892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B1E50F91-F095-0DF8-80CA-1D214B861D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94FFA5-1E97-4060-A815-E5572DB39094}" type="datetimeFigureOut">
              <a:rPr lang="fr-BE" smtClean="0"/>
              <a:t>14-10-23</a:t>
            </a:fld>
            <a:endParaRPr lang="fr-BE"/>
          </a:p>
        </p:txBody>
      </p:sp>
      <p:sp>
        <p:nvSpPr>
          <p:cNvPr id="5" name="Espace réservé du pied de page 4">
            <a:extLst>
              <a:ext uri="{FF2B5EF4-FFF2-40B4-BE49-F238E27FC236}">
                <a16:creationId xmlns:a16="http://schemas.microsoft.com/office/drawing/2014/main" id="{8BA70F3E-3D2E-448E-3057-698E234B43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a:extLst>
              <a:ext uri="{FF2B5EF4-FFF2-40B4-BE49-F238E27FC236}">
                <a16:creationId xmlns:a16="http://schemas.microsoft.com/office/drawing/2014/main" id="{B075FA00-719F-E6E9-BB27-D975D07D46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AEA992-406C-4C83-8EE1-E0D738D07E11}" type="slidenum">
              <a:rPr lang="fr-BE" smtClean="0"/>
              <a:t>‹N°›</a:t>
            </a:fld>
            <a:endParaRPr lang="fr-BE"/>
          </a:p>
        </p:txBody>
      </p:sp>
    </p:spTree>
    <p:extLst>
      <p:ext uri="{BB962C8B-B14F-4D97-AF65-F5344CB8AC3E}">
        <p14:creationId xmlns:p14="http://schemas.microsoft.com/office/powerpoint/2010/main" val="1401554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D94FFA5-1E97-4060-A815-E5572DB39094}" type="datetimeFigureOut">
              <a:rPr lang="fr-BE" smtClean="0"/>
              <a:t>14-10-23</a:t>
            </a:fld>
            <a:endParaRPr lang="fr-BE"/>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fr-BE"/>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AAEA992-406C-4C83-8EE1-E0D738D07E11}" type="slidenum">
              <a:rPr lang="fr-BE" smtClean="0"/>
              <a:t>‹N°›</a:t>
            </a:fld>
            <a:endParaRPr lang="fr-BE"/>
          </a:p>
        </p:txBody>
      </p:sp>
    </p:spTree>
    <p:extLst>
      <p:ext uri="{BB962C8B-B14F-4D97-AF65-F5344CB8AC3E}">
        <p14:creationId xmlns:p14="http://schemas.microsoft.com/office/powerpoint/2010/main" val="17097070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82CEA052-DCC7-D35C-54CB-5BD26207254C}"/>
              </a:ext>
            </a:extLst>
          </p:cNvPr>
          <p:cNvSpPr>
            <a:spLocks noGrp="1" noChangeArrowheads="1"/>
          </p:cNvSpPr>
          <p:nvPr>
            <p:ph type="title"/>
          </p:nvPr>
        </p:nvSpPr>
        <p:spPr/>
        <p:txBody>
          <a:bodyPr/>
          <a:lstStyle/>
          <a:p>
            <a:pPr eaLnBrk="1" hangingPunct="1"/>
            <a:r>
              <a:rPr lang="en-GB" altLang="fr-FR"/>
              <a:t>Methodology</a:t>
            </a:r>
          </a:p>
        </p:txBody>
      </p:sp>
      <p:sp>
        <p:nvSpPr>
          <p:cNvPr id="8195" name="Rectangle 3">
            <a:extLst>
              <a:ext uri="{FF2B5EF4-FFF2-40B4-BE49-F238E27FC236}">
                <a16:creationId xmlns:a16="http://schemas.microsoft.com/office/drawing/2014/main" id="{94B782E8-AFF7-E7F1-6064-70BAC2D46D9A}"/>
              </a:ext>
            </a:extLst>
          </p:cNvPr>
          <p:cNvSpPr>
            <a:spLocks noGrp="1" noChangeArrowheads="1"/>
          </p:cNvSpPr>
          <p:nvPr>
            <p:ph idx="1"/>
          </p:nvPr>
        </p:nvSpPr>
        <p:spPr/>
        <p:txBody>
          <a:bodyPr/>
          <a:lstStyle/>
          <a:p>
            <a:pPr eaLnBrk="1" hangingPunct="1">
              <a:lnSpc>
                <a:spcPct val="90000"/>
              </a:lnSpc>
            </a:pPr>
            <a:r>
              <a:rPr lang="en-GB" altLang="fr-FR" sz="2400"/>
              <a:t>These experts came together and proposed the following consensus based on recent and updated publications. </a:t>
            </a:r>
          </a:p>
          <a:p>
            <a:pPr eaLnBrk="1" hangingPunct="1">
              <a:lnSpc>
                <a:spcPct val="90000"/>
              </a:lnSpc>
            </a:pPr>
            <a:r>
              <a:rPr lang="en-GB" altLang="fr-FR" sz="2400"/>
              <a:t>They essentially considered meta-analyses, randomised trials and large epidemiological observational studies. </a:t>
            </a:r>
          </a:p>
          <a:p>
            <a:pPr eaLnBrk="1" hangingPunct="1">
              <a:lnSpc>
                <a:spcPct val="90000"/>
              </a:lnSpc>
            </a:pPr>
            <a:r>
              <a:rPr lang="en-GB" altLang="fr-FR" sz="2400"/>
              <a:t>The experts hope that this document will facilitate practical menopausal management. The proposed consensus represent the shared view of these experts. In some cases no consensus was reached and these points will be mentioned also.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a:extLst>
              <a:ext uri="{FF2B5EF4-FFF2-40B4-BE49-F238E27FC236}">
                <a16:creationId xmlns:a16="http://schemas.microsoft.com/office/drawing/2014/main" id="{0B059257-17B9-96B2-1A9F-B7640943D0AF}"/>
              </a:ext>
            </a:extLst>
          </p:cNvPr>
          <p:cNvSpPr>
            <a:spLocks noGrp="1" noChangeArrowheads="1"/>
          </p:cNvSpPr>
          <p:nvPr>
            <p:ph idx="1"/>
          </p:nvPr>
        </p:nvSpPr>
        <p:spPr>
          <a:xfrm>
            <a:off x="2208213" y="908050"/>
            <a:ext cx="7772400" cy="4114800"/>
          </a:xfrm>
        </p:spPr>
        <p:txBody>
          <a:bodyPr>
            <a:normAutofit/>
          </a:bodyPr>
          <a:lstStyle/>
          <a:p>
            <a:pPr eaLnBrk="1" hangingPunct="1">
              <a:lnSpc>
                <a:spcPct val="90000"/>
              </a:lnSpc>
            </a:pPr>
            <a:r>
              <a:rPr lang="fr-BE" altLang="fr-FR"/>
              <a:t>Levels of evidence I = randomised controlled trials, II= prospective observational robust cohorts, III=animal, experimental or retrospective data).</a:t>
            </a:r>
          </a:p>
          <a:p>
            <a:pPr eaLnBrk="1" hangingPunct="1">
              <a:lnSpc>
                <a:spcPct val="90000"/>
              </a:lnSpc>
            </a:pPr>
            <a:r>
              <a:rPr lang="fr-BE" altLang="fr-FR">
                <a:solidFill>
                  <a:schemeClr val="tx2"/>
                </a:solidFill>
              </a:rPr>
              <a:t>We also use the Grade recommendations. </a:t>
            </a:r>
          </a:p>
          <a:p>
            <a:pPr eaLnBrk="1" hangingPunct="1">
              <a:lnSpc>
                <a:spcPct val="90000"/>
              </a:lnSpc>
            </a:pPr>
            <a:r>
              <a:rPr lang="fr-BE" altLang="fr-FR">
                <a:solidFill>
                  <a:schemeClr val="tx2"/>
                </a:solidFill>
              </a:rPr>
              <a:t>In opposition to previous consensus, we define now « as high estrogen dose » as the equivalent of 2 mg E2, or 0.625 CEE;  « standard» dose as 1 mg E2 or equivalent and « low dose » as 0.5 mg or lower and CEE 0.4mg. Currently, low dose are preferred therapies. For transdermal therapy, the equivalent of 25 µg/d per patch or 1mg/d gel and 3 mg (2 sprays) is considered as low</a:t>
            </a:r>
            <a:endParaRPr lang="fr-FR" altLang="fr-FR">
              <a:solidFill>
                <a:schemeClr val="tx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a:extLst>
              <a:ext uri="{FF2B5EF4-FFF2-40B4-BE49-F238E27FC236}">
                <a16:creationId xmlns:a16="http://schemas.microsoft.com/office/drawing/2014/main" id="{95B8E340-0A1F-4553-7B6F-5B8882BBA5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46500" y="0"/>
            <a:ext cx="4686300" cy="660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44324FBE-ECA6-332C-3389-94CDC4DC7AF5}"/>
              </a:ext>
            </a:extLst>
          </p:cNvPr>
          <p:cNvSpPr>
            <a:spLocks noGrp="1" noChangeArrowheads="1"/>
          </p:cNvSpPr>
          <p:nvPr>
            <p:ph type="title"/>
          </p:nvPr>
        </p:nvSpPr>
        <p:spPr/>
        <p:txBody>
          <a:bodyPr/>
          <a:lstStyle/>
          <a:p>
            <a:pPr eaLnBrk="1" hangingPunct="1"/>
            <a:r>
              <a:rPr lang="fr-BE" altLang="fr-FR">
                <a:solidFill>
                  <a:srgbClr val="FFFF00"/>
                </a:solidFill>
              </a:rPr>
              <a:t>Patient information</a:t>
            </a:r>
            <a:endParaRPr lang="en-GB" altLang="fr-FR">
              <a:solidFill>
                <a:srgbClr val="FFFF00"/>
              </a:solidFill>
            </a:endParaRPr>
          </a:p>
        </p:txBody>
      </p:sp>
      <p:sp>
        <p:nvSpPr>
          <p:cNvPr id="18435" name="Rectangle 3">
            <a:extLst>
              <a:ext uri="{FF2B5EF4-FFF2-40B4-BE49-F238E27FC236}">
                <a16:creationId xmlns:a16="http://schemas.microsoft.com/office/drawing/2014/main" id="{E6ACC8B6-C551-EDC3-562D-8E782D7246D8}"/>
              </a:ext>
            </a:extLst>
          </p:cNvPr>
          <p:cNvSpPr>
            <a:spLocks noGrp="1" noChangeArrowheads="1"/>
          </p:cNvSpPr>
          <p:nvPr>
            <p:ph idx="1"/>
          </p:nvPr>
        </p:nvSpPr>
        <p:spPr/>
        <p:txBody>
          <a:bodyPr/>
          <a:lstStyle/>
          <a:p>
            <a:pPr eaLnBrk="1" hangingPunct="1">
              <a:lnSpc>
                <a:spcPct val="90000"/>
              </a:lnSpc>
            </a:pPr>
            <a:r>
              <a:rPr lang="fr-BE" altLang="fr-FR"/>
              <a:t>I</a:t>
            </a:r>
            <a:r>
              <a:rPr lang="en-GB" altLang="fr-FR"/>
              <a:t>ndividualised advice is needed. </a:t>
            </a:r>
            <a:r>
              <a:rPr lang="fr-BE" altLang="fr-FR"/>
              <a:t>R</a:t>
            </a:r>
            <a:r>
              <a:rPr lang="en-GB" altLang="fr-FR"/>
              <a:t>isks and benefits need to be explained preferably using absolute risk and attribuable estimations</a:t>
            </a:r>
            <a:r>
              <a:rPr lang="fr-BE" altLang="fr-FR"/>
              <a:t>. </a:t>
            </a:r>
          </a:p>
          <a:p>
            <a:pPr eaLnBrk="1" hangingPunct="1">
              <a:lnSpc>
                <a:spcPct val="90000"/>
              </a:lnSpc>
            </a:pPr>
            <a:r>
              <a:rPr lang="fr-BE" altLang="fr-FR"/>
              <a:t>W</a:t>
            </a:r>
            <a:r>
              <a:rPr lang="en-GB" altLang="fr-FR"/>
              <a:t>omen should also be </a:t>
            </a:r>
            <a:r>
              <a:rPr lang="fr-BE" altLang="fr-FR"/>
              <a:t>informed</a:t>
            </a:r>
            <a:r>
              <a:rPr lang="en-GB" altLang="fr-FR"/>
              <a:t> about other health</a:t>
            </a:r>
            <a:r>
              <a:rPr lang="fr-BE" altLang="fr-FR"/>
              <a:t> strategies. </a:t>
            </a:r>
          </a:p>
          <a:p>
            <a:pPr eaLnBrk="1" hangingPunct="1">
              <a:lnSpc>
                <a:spcPct val="90000"/>
              </a:lnSpc>
            </a:pPr>
            <a:r>
              <a:rPr lang="fr-BE" altLang="fr-FR"/>
              <a:t>Therapeutic management </a:t>
            </a:r>
            <a:r>
              <a:rPr lang="en-GB" altLang="fr-FR"/>
              <a:t>should be reviewed </a:t>
            </a:r>
            <a:r>
              <a:rPr lang="fr-BE" altLang="fr-FR"/>
              <a:t>regularly. </a:t>
            </a:r>
          </a:p>
          <a:p>
            <a:pPr eaLnBrk="1" hangingPunct="1">
              <a:lnSpc>
                <a:spcPct val="90000"/>
              </a:lnSpc>
            </a:pPr>
            <a:r>
              <a:rPr lang="fr-BE" altLang="fr-FR"/>
              <a:t>Shared decision taking should be seeked.</a:t>
            </a:r>
            <a:endParaRPr lang="en-GB" altLang="fr-F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26">
            <a:extLst>
              <a:ext uri="{FF2B5EF4-FFF2-40B4-BE49-F238E27FC236}">
                <a16:creationId xmlns:a16="http://schemas.microsoft.com/office/drawing/2014/main" id="{1BDE12B6-9A84-D94D-EA72-4D21F392EEFB}"/>
              </a:ext>
            </a:extLst>
          </p:cNvPr>
          <p:cNvSpPr>
            <a:spLocks noGrp="1" noChangeArrowheads="1"/>
          </p:cNvSpPr>
          <p:nvPr>
            <p:ph type="title"/>
          </p:nvPr>
        </p:nvSpPr>
        <p:spPr>
          <a:xfrm>
            <a:off x="2208213" y="333375"/>
            <a:ext cx="7772400" cy="1143000"/>
          </a:xfrm>
        </p:spPr>
        <p:txBody>
          <a:bodyPr>
            <a:normAutofit fontScale="90000"/>
          </a:bodyPr>
          <a:lstStyle/>
          <a:p>
            <a:pPr eaLnBrk="1" hangingPunct="1"/>
            <a:r>
              <a:rPr lang="fr-BE" altLang="fr-FR">
                <a:solidFill>
                  <a:srgbClr val="FFFF00"/>
                </a:solidFill>
              </a:rPr>
              <a:t>The use of MHT in the following topics have been reviewed</a:t>
            </a:r>
            <a:endParaRPr lang="en-GB" altLang="fr-FR">
              <a:solidFill>
                <a:srgbClr val="FFFF00"/>
              </a:solidFill>
            </a:endParaRPr>
          </a:p>
        </p:txBody>
      </p:sp>
      <p:sp>
        <p:nvSpPr>
          <p:cNvPr id="20483" name="Rectangle 1027">
            <a:extLst>
              <a:ext uri="{FF2B5EF4-FFF2-40B4-BE49-F238E27FC236}">
                <a16:creationId xmlns:a16="http://schemas.microsoft.com/office/drawing/2014/main" id="{90717298-9944-0E99-05DF-FE2AF8533540}"/>
              </a:ext>
            </a:extLst>
          </p:cNvPr>
          <p:cNvSpPr>
            <a:spLocks noGrp="1" noChangeArrowheads="1"/>
          </p:cNvSpPr>
          <p:nvPr>
            <p:ph idx="1"/>
          </p:nvPr>
        </p:nvSpPr>
        <p:spPr>
          <a:xfrm>
            <a:off x="2135188" y="1773238"/>
            <a:ext cx="7772400" cy="4114800"/>
          </a:xfrm>
        </p:spPr>
        <p:txBody>
          <a:bodyPr>
            <a:normAutofit fontScale="77500" lnSpcReduction="20000"/>
          </a:bodyPr>
          <a:lstStyle/>
          <a:p>
            <a:pPr eaLnBrk="1" hangingPunct="1">
              <a:lnSpc>
                <a:spcPct val="90000"/>
              </a:lnSpc>
            </a:pPr>
            <a:r>
              <a:rPr lang="en-GB" altLang="fr-FR" sz="2000"/>
              <a:t>Premature menopause, ovarian insufficiency or failure</a:t>
            </a:r>
          </a:p>
          <a:p>
            <a:pPr eaLnBrk="1" hangingPunct="1">
              <a:lnSpc>
                <a:spcPct val="90000"/>
              </a:lnSpc>
            </a:pPr>
            <a:r>
              <a:rPr lang="en-GB" altLang="fr-FR" sz="2000"/>
              <a:t>Climacteric symptoms, perimenopausal transition symptoms</a:t>
            </a:r>
            <a:endParaRPr lang="fr-BE" altLang="fr-FR" sz="2000"/>
          </a:p>
          <a:p>
            <a:pPr eaLnBrk="1" hangingPunct="1">
              <a:lnSpc>
                <a:spcPct val="90000"/>
              </a:lnSpc>
            </a:pPr>
            <a:r>
              <a:rPr lang="en-GB" altLang="fr-FR" sz="2000"/>
              <a:t>Quality of life </a:t>
            </a:r>
          </a:p>
          <a:p>
            <a:pPr eaLnBrk="1" hangingPunct="1">
              <a:lnSpc>
                <a:spcPct val="90000"/>
              </a:lnSpc>
            </a:pPr>
            <a:r>
              <a:rPr lang="en-GB" altLang="fr-FR" sz="2000"/>
              <a:t>Loss of work performance and missed job opportunities</a:t>
            </a:r>
            <a:endParaRPr lang="fr-BE" altLang="fr-FR" sz="2000"/>
          </a:p>
          <a:p>
            <a:pPr eaLnBrk="1" hangingPunct="1">
              <a:lnSpc>
                <a:spcPct val="90000"/>
              </a:lnSpc>
            </a:pPr>
            <a:r>
              <a:rPr lang="en-GB" altLang="fr-FR" sz="2000"/>
              <a:t>Urogenital atrophy </a:t>
            </a:r>
          </a:p>
          <a:p>
            <a:pPr eaLnBrk="1" hangingPunct="1">
              <a:lnSpc>
                <a:spcPct val="90000"/>
              </a:lnSpc>
            </a:pPr>
            <a:r>
              <a:rPr lang="en-GB" altLang="fr-FR" sz="2000"/>
              <a:t>Sexual wellbeing </a:t>
            </a:r>
            <a:endParaRPr lang="fr-BE" altLang="fr-FR" sz="2000"/>
          </a:p>
          <a:p>
            <a:pPr eaLnBrk="1" hangingPunct="1">
              <a:lnSpc>
                <a:spcPct val="90000"/>
              </a:lnSpc>
            </a:pPr>
            <a:r>
              <a:rPr lang="en-GB" altLang="fr-FR" sz="2000"/>
              <a:t>Osteoporosis (prevention and treatment)</a:t>
            </a:r>
            <a:endParaRPr lang="fr-BE" altLang="fr-FR" sz="2000"/>
          </a:p>
          <a:p>
            <a:pPr eaLnBrk="1" hangingPunct="1">
              <a:lnSpc>
                <a:spcPct val="90000"/>
              </a:lnSpc>
            </a:pPr>
            <a:r>
              <a:rPr lang="en-GB" altLang="fr-FR" sz="2000"/>
              <a:t>Breast cancer risk </a:t>
            </a:r>
            <a:endParaRPr lang="fr-BE" altLang="fr-FR" sz="2000"/>
          </a:p>
          <a:p>
            <a:pPr eaLnBrk="1" hangingPunct="1">
              <a:lnSpc>
                <a:spcPct val="90000"/>
              </a:lnSpc>
            </a:pPr>
            <a:r>
              <a:rPr lang="en-GB" altLang="fr-FR" sz="2000"/>
              <a:t>Other cancer risks : Colon cancer</a:t>
            </a:r>
            <a:r>
              <a:rPr lang="fr-BE" altLang="fr-FR" sz="2000"/>
              <a:t>, </a:t>
            </a:r>
            <a:r>
              <a:rPr lang="en-GB" altLang="fr-FR" sz="2000"/>
              <a:t>Endometri</a:t>
            </a:r>
            <a:r>
              <a:rPr lang="fr-BE" altLang="fr-FR" sz="2000"/>
              <a:t>al</a:t>
            </a:r>
            <a:r>
              <a:rPr lang="en-GB" altLang="fr-FR" sz="2000"/>
              <a:t> cancer</a:t>
            </a:r>
            <a:r>
              <a:rPr lang="fr-BE" altLang="fr-FR" sz="2000"/>
              <a:t>, </a:t>
            </a:r>
            <a:r>
              <a:rPr lang="en-GB" altLang="fr-FR" sz="2000"/>
              <a:t>Ovarian cancer</a:t>
            </a:r>
            <a:r>
              <a:rPr lang="fr-BE" altLang="fr-FR" sz="2000"/>
              <a:t>, lung cancer, </a:t>
            </a:r>
            <a:r>
              <a:rPr lang="en-GB" altLang="fr-FR" sz="2000"/>
              <a:t>others </a:t>
            </a:r>
            <a:endParaRPr lang="fr-BE" altLang="fr-FR" sz="2000"/>
          </a:p>
          <a:p>
            <a:pPr eaLnBrk="1" hangingPunct="1">
              <a:lnSpc>
                <a:spcPct val="90000"/>
              </a:lnSpc>
            </a:pPr>
            <a:r>
              <a:rPr lang="en-GB" altLang="fr-FR" sz="2000"/>
              <a:t>Cardio &amp; Vascular</a:t>
            </a:r>
          </a:p>
          <a:p>
            <a:pPr lvl="1" eaLnBrk="1" hangingPunct="1">
              <a:lnSpc>
                <a:spcPct val="90000"/>
              </a:lnSpc>
            </a:pPr>
            <a:r>
              <a:rPr lang="en-GB" altLang="fr-FR" sz="2000"/>
              <a:t>Coronary heart-, stroke, venous thrombo</a:t>
            </a:r>
            <a:r>
              <a:rPr lang="fr-BE" altLang="fr-FR" sz="2000"/>
              <a:t>-</a:t>
            </a:r>
            <a:r>
              <a:rPr lang="en-GB" altLang="fr-FR" sz="2000"/>
              <a:t>embolic diseases </a:t>
            </a:r>
            <a:endParaRPr lang="fr-BE" altLang="fr-FR" sz="2000"/>
          </a:p>
          <a:p>
            <a:pPr eaLnBrk="1" hangingPunct="1">
              <a:lnSpc>
                <a:spcPct val="90000"/>
              </a:lnSpc>
            </a:pPr>
            <a:r>
              <a:rPr lang="en-GB" altLang="fr-FR" sz="2000"/>
              <a:t>Cognitive function, Alzheimer Disease, Parkinson Disease </a:t>
            </a:r>
            <a:endParaRPr lang="fr-BE" altLang="fr-FR" sz="2000"/>
          </a:p>
          <a:p>
            <a:pPr eaLnBrk="1" hangingPunct="1">
              <a:lnSpc>
                <a:spcPct val="90000"/>
              </a:lnSpc>
            </a:pPr>
            <a:r>
              <a:rPr lang="en-GB" altLang="fr-FR" sz="2000"/>
              <a:t>Miscellaneous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719426-E32C-6164-7F4F-DED52F1C3056}"/>
              </a:ext>
            </a:extLst>
          </p:cNvPr>
          <p:cNvSpPr>
            <a:spLocks noGrp="1"/>
          </p:cNvSpPr>
          <p:nvPr>
            <p:ph type="ctrTitle"/>
          </p:nvPr>
        </p:nvSpPr>
        <p:spPr/>
        <p:txBody>
          <a:bodyPr/>
          <a:lstStyle/>
          <a:p>
            <a:endParaRPr lang="fr-BE"/>
          </a:p>
        </p:txBody>
      </p:sp>
      <p:sp>
        <p:nvSpPr>
          <p:cNvPr id="3" name="Sous-titre 2">
            <a:extLst>
              <a:ext uri="{FF2B5EF4-FFF2-40B4-BE49-F238E27FC236}">
                <a16:creationId xmlns:a16="http://schemas.microsoft.com/office/drawing/2014/main" id="{3E88C6F2-E68A-80E1-8082-DFCAF036A015}"/>
              </a:ext>
            </a:extLst>
          </p:cNvPr>
          <p:cNvSpPr>
            <a:spLocks noGrp="1"/>
          </p:cNvSpPr>
          <p:nvPr>
            <p:ph type="subTitle" idx="1"/>
          </p:nvPr>
        </p:nvSpPr>
        <p:spPr/>
        <p:txBody>
          <a:bodyPr/>
          <a:lstStyle/>
          <a:p>
            <a:endParaRPr lang="fr-BE"/>
          </a:p>
        </p:txBody>
      </p:sp>
    </p:spTree>
    <p:extLst>
      <p:ext uri="{BB962C8B-B14F-4D97-AF65-F5344CB8AC3E}">
        <p14:creationId xmlns:p14="http://schemas.microsoft.com/office/powerpoint/2010/main" val="2255462772"/>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éleste">
  <a:themeElements>
    <a:clrScheme name="Céleste">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élest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éleste">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329</Words>
  <Application>Microsoft Office PowerPoint</Application>
  <PresentationFormat>Grand écran</PresentationFormat>
  <Paragraphs>30</Paragraphs>
  <Slides>6</Slides>
  <Notes>4</Notes>
  <HiddenSlides>0</HiddenSlides>
  <MMClips>0</MMClips>
  <ScaleCrop>false</ScaleCrop>
  <HeadingPairs>
    <vt:vector size="6" baseType="variant">
      <vt:variant>
        <vt:lpstr>Polices utilisées</vt:lpstr>
      </vt:variant>
      <vt:variant>
        <vt:i4>4</vt:i4>
      </vt:variant>
      <vt:variant>
        <vt:lpstr>Thème</vt:lpstr>
      </vt:variant>
      <vt:variant>
        <vt:i4>2</vt:i4>
      </vt:variant>
      <vt:variant>
        <vt:lpstr>Titres des diapositives</vt:lpstr>
      </vt:variant>
      <vt:variant>
        <vt:i4>6</vt:i4>
      </vt:variant>
    </vt:vector>
  </HeadingPairs>
  <TitlesOfParts>
    <vt:vector size="12" baseType="lpstr">
      <vt:lpstr>Arial</vt:lpstr>
      <vt:lpstr>Calibri</vt:lpstr>
      <vt:lpstr>Calibri Light</vt:lpstr>
      <vt:lpstr>Times New Roman</vt:lpstr>
      <vt:lpstr>Thème Office</vt:lpstr>
      <vt:lpstr>Céleste</vt:lpstr>
      <vt:lpstr>Methodology</vt:lpstr>
      <vt:lpstr>Présentation PowerPoint</vt:lpstr>
      <vt:lpstr>Présentation PowerPoint</vt:lpstr>
      <vt:lpstr>Patient information</vt:lpstr>
      <vt:lpstr>The use of MHT in the following topics have been reviewed</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Methodology</dc:title>
  <dc:creator>ROZENBERG Serge</dc:creator>
  <cp:lastModifiedBy>ROZENBERG Serge</cp:lastModifiedBy>
  <cp:revision>1</cp:revision>
  <dcterms:created xsi:type="dcterms:W3CDTF">2023-10-14T18:25:13Z</dcterms:created>
  <dcterms:modified xsi:type="dcterms:W3CDTF">2023-10-14T18:26:51Z</dcterms:modified>
</cp:coreProperties>
</file>