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51"/>
  </p:notesMasterIdLst>
  <p:sldIdLst>
    <p:sldId id="256" r:id="rId2"/>
    <p:sldId id="263" r:id="rId3"/>
    <p:sldId id="584" r:id="rId4"/>
    <p:sldId id="585" r:id="rId5"/>
    <p:sldId id="272" r:id="rId6"/>
    <p:sldId id="257" r:id="rId7"/>
    <p:sldId id="274" r:id="rId8"/>
    <p:sldId id="276" r:id="rId9"/>
    <p:sldId id="280" r:id="rId10"/>
    <p:sldId id="277" r:id="rId11"/>
    <p:sldId id="587" r:id="rId12"/>
    <p:sldId id="294" r:id="rId13"/>
    <p:sldId id="265" r:id="rId14"/>
    <p:sldId id="266" r:id="rId15"/>
    <p:sldId id="334" r:id="rId16"/>
    <p:sldId id="268" r:id="rId17"/>
    <p:sldId id="267" r:id="rId18"/>
    <p:sldId id="588" r:id="rId19"/>
    <p:sldId id="567" r:id="rId20"/>
    <p:sldId id="292" r:id="rId21"/>
    <p:sldId id="569" r:id="rId22"/>
    <p:sldId id="570" r:id="rId23"/>
    <p:sldId id="571" r:id="rId24"/>
    <p:sldId id="572" r:id="rId25"/>
    <p:sldId id="573" r:id="rId26"/>
    <p:sldId id="574" r:id="rId27"/>
    <p:sldId id="575" r:id="rId28"/>
    <p:sldId id="580" r:id="rId29"/>
    <p:sldId id="323" r:id="rId30"/>
    <p:sldId id="578" r:id="rId31"/>
    <p:sldId id="579" r:id="rId32"/>
    <p:sldId id="335" r:id="rId33"/>
    <p:sldId id="282" r:id="rId34"/>
    <p:sldId id="576" r:id="rId35"/>
    <p:sldId id="560" r:id="rId36"/>
    <p:sldId id="336" r:id="rId37"/>
    <p:sldId id="566" r:id="rId38"/>
    <p:sldId id="259" r:id="rId39"/>
    <p:sldId id="278" r:id="rId40"/>
    <p:sldId id="327" r:id="rId41"/>
    <p:sldId id="281" r:id="rId42"/>
    <p:sldId id="273" r:id="rId43"/>
    <p:sldId id="337" r:id="rId44"/>
    <p:sldId id="589" r:id="rId45"/>
    <p:sldId id="590" r:id="rId46"/>
    <p:sldId id="283" r:id="rId47"/>
    <p:sldId id="568" r:id="rId48"/>
    <p:sldId id="592" r:id="rId49"/>
    <p:sldId id="586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DDF885-9E03-B442-9946-F80E6B848F77}" v="88" dt="2025-03-19T20:22:41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7"/>
  </p:normalViewPr>
  <p:slideViewPr>
    <p:cSldViewPr snapToGrid="0">
      <p:cViewPr varScale="1">
        <p:scale>
          <a:sx n="88" d="100"/>
          <a:sy n="88" d="100"/>
        </p:scale>
        <p:origin x="148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firquet" userId="ecc14ec4c32a541b" providerId="LiveId" clId="{2BDDF885-9E03-B442-9946-F80E6B848F77}"/>
    <pc:docChg chg="undo custSel addSld delSld modSld sldOrd">
      <pc:chgData name="anne firquet" userId="ecc14ec4c32a541b" providerId="LiveId" clId="{2BDDF885-9E03-B442-9946-F80E6B848F77}" dt="2025-03-19T20:27:23.362" v="2274" actId="20578"/>
      <pc:docMkLst>
        <pc:docMk/>
      </pc:docMkLst>
      <pc:sldChg chg="modSp mod">
        <pc:chgData name="anne firquet" userId="ecc14ec4c32a541b" providerId="LiveId" clId="{2BDDF885-9E03-B442-9946-F80E6B848F77}" dt="2025-03-18T19:33:34.417" v="1593" actId="5793"/>
        <pc:sldMkLst>
          <pc:docMk/>
          <pc:sldMk cId="4182801513" sldId="256"/>
        </pc:sldMkLst>
        <pc:spChg chg="mod">
          <ac:chgData name="anne firquet" userId="ecc14ec4c32a541b" providerId="LiveId" clId="{2BDDF885-9E03-B442-9946-F80E6B848F77}" dt="2025-03-18T19:33:34.417" v="1593" actId="5793"/>
          <ac:spMkLst>
            <pc:docMk/>
            <pc:sldMk cId="4182801513" sldId="256"/>
            <ac:spMk id="3" creationId="{0DFA759F-D94A-37F4-7BEF-179DE83BD369}"/>
          </ac:spMkLst>
        </pc:spChg>
      </pc:sldChg>
      <pc:sldChg chg="addSp delSp modSp new mod">
        <pc:chgData name="anne firquet" userId="ecc14ec4c32a541b" providerId="LiveId" clId="{2BDDF885-9E03-B442-9946-F80E6B848F77}" dt="2025-03-09T12:11:42.027" v="102"/>
        <pc:sldMkLst>
          <pc:docMk/>
          <pc:sldMk cId="3207581265" sldId="257"/>
        </pc:sldMkLst>
        <pc:spChg chg="mod">
          <ac:chgData name="anne firquet" userId="ecc14ec4c32a541b" providerId="LiveId" clId="{2BDDF885-9E03-B442-9946-F80E6B848F77}" dt="2025-03-09T12:10:10.300" v="101" actId="20577"/>
          <ac:spMkLst>
            <pc:docMk/>
            <pc:sldMk cId="3207581265" sldId="257"/>
            <ac:spMk id="2" creationId="{F22D1322-7657-E601-4280-29F0DDB9ED61}"/>
          </ac:spMkLst>
        </pc:spChg>
        <pc:picChg chg="add mod">
          <ac:chgData name="anne firquet" userId="ecc14ec4c32a541b" providerId="LiveId" clId="{2BDDF885-9E03-B442-9946-F80E6B848F77}" dt="2025-03-09T12:11:42.027" v="102"/>
          <ac:picMkLst>
            <pc:docMk/>
            <pc:sldMk cId="3207581265" sldId="257"/>
            <ac:picMk id="4" creationId="{9B6A68A9-61CF-3BAE-B5E4-CB3396CB4CF9}"/>
          </ac:picMkLst>
        </pc:picChg>
      </pc:sldChg>
      <pc:sldChg chg="addSp delSp modSp new del mod setBg setClrOvrMap">
        <pc:chgData name="anne firquet" userId="ecc14ec4c32a541b" providerId="LiveId" clId="{2BDDF885-9E03-B442-9946-F80E6B848F77}" dt="2025-03-09T12:35:20.974" v="277" actId="2696"/>
        <pc:sldMkLst>
          <pc:docMk/>
          <pc:sldMk cId="4076345439" sldId="258"/>
        </pc:sldMkLst>
      </pc:sldChg>
      <pc:sldChg chg="modSp add mod ord">
        <pc:chgData name="anne firquet" userId="ecc14ec4c32a541b" providerId="LiveId" clId="{2BDDF885-9E03-B442-9946-F80E6B848F77}" dt="2025-03-19T20:09:30.963" v="2210" actId="20578"/>
        <pc:sldMkLst>
          <pc:docMk/>
          <pc:sldMk cId="930171713" sldId="259"/>
        </pc:sldMkLst>
        <pc:spChg chg="mod">
          <ac:chgData name="anne firquet" userId="ecc14ec4c32a541b" providerId="LiveId" clId="{2BDDF885-9E03-B442-9946-F80E6B848F77}" dt="2025-03-18T04:23:45.889" v="703" actId="20577"/>
          <ac:spMkLst>
            <pc:docMk/>
            <pc:sldMk cId="930171713" sldId="259"/>
            <ac:spMk id="2" creationId="{A001B35B-5D71-E6B5-1840-0123AF07CF64}"/>
          </ac:spMkLst>
        </pc:spChg>
        <pc:spChg chg="mod">
          <ac:chgData name="anne firquet" userId="ecc14ec4c32a541b" providerId="LiveId" clId="{2BDDF885-9E03-B442-9946-F80E6B848F77}" dt="2025-03-18T04:24:06.914" v="707" actId="20577"/>
          <ac:spMkLst>
            <pc:docMk/>
            <pc:sldMk cId="930171713" sldId="259"/>
            <ac:spMk id="3" creationId="{F4130534-1758-24BC-F6C0-5A0FFB490A97}"/>
          </ac:spMkLst>
        </pc:spChg>
      </pc:sldChg>
      <pc:sldChg chg="addSp modSp new del mod">
        <pc:chgData name="anne firquet" userId="ecc14ec4c32a541b" providerId="LiveId" clId="{2BDDF885-9E03-B442-9946-F80E6B848F77}" dt="2025-03-09T12:29:03.693" v="205" actId="2696"/>
        <pc:sldMkLst>
          <pc:docMk/>
          <pc:sldMk cId="3085922213" sldId="259"/>
        </pc:sldMkLst>
      </pc:sldChg>
      <pc:sldChg chg="addSp delSp modSp new del mod setBg">
        <pc:chgData name="anne firquet" userId="ecc14ec4c32a541b" providerId="LiveId" clId="{2BDDF885-9E03-B442-9946-F80E6B848F77}" dt="2025-03-09T12:30:12.359" v="232" actId="2696"/>
        <pc:sldMkLst>
          <pc:docMk/>
          <pc:sldMk cId="2258520183" sldId="260"/>
        </pc:sldMkLst>
      </pc:sldChg>
      <pc:sldChg chg="addSp delSp modSp new del mod setBg">
        <pc:chgData name="anne firquet" userId="ecc14ec4c32a541b" providerId="LiveId" clId="{2BDDF885-9E03-B442-9946-F80E6B848F77}" dt="2025-03-09T12:30:07.958" v="231" actId="2696"/>
        <pc:sldMkLst>
          <pc:docMk/>
          <pc:sldMk cId="1971301138" sldId="261"/>
        </pc:sldMkLst>
      </pc:sldChg>
      <pc:sldChg chg="addSp new del">
        <pc:chgData name="anne firquet" userId="ecc14ec4c32a541b" providerId="LiveId" clId="{2BDDF885-9E03-B442-9946-F80E6B848F77}" dt="2025-03-17T19:19:46.334" v="612" actId="2696"/>
        <pc:sldMkLst>
          <pc:docMk/>
          <pc:sldMk cId="3818365012" sldId="262"/>
        </pc:sldMkLst>
      </pc:sldChg>
      <pc:sldChg chg="addSp modSp new mod ord">
        <pc:chgData name="anne firquet" userId="ecc14ec4c32a541b" providerId="LiveId" clId="{2BDDF885-9E03-B442-9946-F80E6B848F77}" dt="2025-03-18T04:28:30.850" v="718" actId="20578"/>
        <pc:sldMkLst>
          <pc:docMk/>
          <pc:sldMk cId="2269332981" sldId="263"/>
        </pc:sldMkLst>
        <pc:picChg chg="add mod">
          <ac:chgData name="anne firquet" userId="ecc14ec4c32a541b" providerId="LiveId" clId="{2BDDF885-9E03-B442-9946-F80E6B848F77}" dt="2025-03-17T19:30:21.211" v="689" actId="14100"/>
          <ac:picMkLst>
            <pc:docMk/>
            <pc:sldMk cId="2269332981" sldId="263"/>
            <ac:picMk id="2" creationId="{33EA0999-92A5-9748-C507-7A9300905E2E}"/>
          </ac:picMkLst>
        </pc:picChg>
      </pc:sldChg>
      <pc:sldChg chg="addSp modSp new del mod modShow">
        <pc:chgData name="anne firquet" userId="ecc14ec4c32a541b" providerId="LiveId" clId="{2BDDF885-9E03-B442-9946-F80E6B848F77}" dt="2025-03-19T20:27:02.778" v="2272" actId="2696"/>
        <pc:sldMkLst>
          <pc:docMk/>
          <pc:sldMk cId="610099343" sldId="264"/>
        </pc:sldMkLst>
        <pc:picChg chg="add mod">
          <ac:chgData name="anne firquet" userId="ecc14ec4c32a541b" providerId="LiveId" clId="{2BDDF885-9E03-B442-9946-F80E6B848F77}" dt="2025-03-18T04:37:44.699" v="747" actId="14100"/>
          <ac:picMkLst>
            <pc:docMk/>
            <pc:sldMk cId="610099343" sldId="264"/>
            <ac:picMk id="2" creationId="{3105735B-973F-C548-6AD4-FCE450D3A0E9}"/>
          </ac:picMkLst>
        </pc:picChg>
      </pc:sldChg>
      <pc:sldChg chg="addSp delSp modSp new mod ord setBg">
        <pc:chgData name="anne firquet" userId="ecc14ec4c32a541b" providerId="LiveId" clId="{2BDDF885-9E03-B442-9946-F80E6B848F77}" dt="2025-03-18T19:43:10.602" v="1635" actId="20578"/>
        <pc:sldMkLst>
          <pc:docMk/>
          <pc:sldMk cId="2803046876" sldId="265"/>
        </pc:sldMkLst>
        <pc:spChg chg="add del">
          <ac:chgData name="anne firquet" userId="ecc14ec4c32a541b" providerId="LiveId" clId="{2BDDF885-9E03-B442-9946-F80E6B848F77}" dt="2025-03-18T11:08:42.155" v="1522" actId="478"/>
          <ac:spMkLst>
            <pc:docMk/>
            <pc:sldMk cId="2803046876" sldId="265"/>
            <ac:spMk id="3" creationId="{2C50BD1E-E2E4-D24D-4B65-5A2079ECA334}"/>
          </ac:spMkLst>
        </pc:spChg>
        <pc:spChg chg="add del">
          <ac:chgData name="anne firquet" userId="ecc14ec4c32a541b" providerId="LiveId" clId="{2BDDF885-9E03-B442-9946-F80E6B848F77}" dt="2025-03-18T11:08:47.267" v="1524" actId="478"/>
          <ac:spMkLst>
            <pc:docMk/>
            <pc:sldMk cId="2803046876" sldId="265"/>
            <ac:spMk id="5" creationId="{0CB5376E-2320-2AF2-4C82-3B45F5BA567D}"/>
          </ac:spMkLst>
        </pc:spChg>
        <pc:spChg chg="add">
          <ac:chgData name="anne firquet" userId="ecc14ec4c32a541b" providerId="LiveId" clId="{2BDDF885-9E03-B442-9946-F80E6B848F77}" dt="2025-03-18T11:10:08.861" v="1526" actId="26606"/>
          <ac:spMkLst>
            <pc:docMk/>
            <pc:sldMk cId="2803046876" sldId="265"/>
            <ac:spMk id="11" creationId="{479833C7-FDE4-4657-B0B1-32BE833C2489}"/>
          </ac:spMkLst>
        </pc:spChg>
        <pc:spChg chg="add">
          <ac:chgData name="anne firquet" userId="ecc14ec4c32a541b" providerId="LiveId" clId="{2BDDF885-9E03-B442-9946-F80E6B848F77}" dt="2025-03-18T11:10:08.861" v="1526" actId="26606"/>
          <ac:spMkLst>
            <pc:docMk/>
            <pc:sldMk cId="2803046876" sldId="265"/>
            <ac:spMk id="13" creationId="{0ABE7C0B-A2D9-4202-A524-532DA2E2D582}"/>
          </ac:spMkLst>
        </pc:spChg>
        <pc:picChg chg="add mod">
          <ac:chgData name="anne firquet" userId="ecc14ec4c32a541b" providerId="LiveId" clId="{2BDDF885-9E03-B442-9946-F80E6B848F77}" dt="2025-03-18T11:10:08.861" v="1526" actId="26606"/>
          <ac:picMkLst>
            <pc:docMk/>
            <pc:sldMk cId="2803046876" sldId="265"/>
            <ac:picMk id="6" creationId="{477B03F6-9B39-39B7-6309-F84866C872CE}"/>
          </ac:picMkLst>
        </pc:picChg>
      </pc:sldChg>
      <pc:sldChg chg="addSp modSp new mod ord setBg">
        <pc:chgData name="anne firquet" userId="ecc14ec4c32a541b" providerId="LiveId" clId="{2BDDF885-9E03-B442-9946-F80E6B848F77}" dt="2025-03-18T19:43:13.352" v="1636" actId="20578"/>
        <pc:sldMkLst>
          <pc:docMk/>
          <pc:sldMk cId="730371689" sldId="266"/>
        </pc:sldMkLst>
        <pc:spChg chg="add">
          <ac:chgData name="anne firquet" userId="ecc14ec4c32a541b" providerId="LiveId" clId="{2BDDF885-9E03-B442-9946-F80E6B848F77}" dt="2025-03-18T11:10:48.999" v="1528" actId="26606"/>
          <ac:spMkLst>
            <pc:docMk/>
            <pc:sldMk cId="730371689" sldId="266"/>
            <ac:spMk id="7" creationId="{B9C0E6AB-EAB6-41E0-9D49-369643E873A7}"/>
          </ac:spMkLst>
        </pc:spChg>
        <pc:picChg chg="add mod">
          <ac:chgData name="anne firquet" userId="ecc14ec4c32a541b" providerId="LiveId" clId="{2BDDF885-9E03-B442-9946-F80E6B848F77}" dt="2025-03-18T11:10:48.999" v="1528" actId="26606"/>
          <ac:picMkLst>
            <pc:docMk/>
            <pc:sldMk cId="730371689" sldId="266"/>
            <ac:picMk id="2" creationId="{88D96B0E-E466-7673-69C1-70AA44D93CB5}"/>
          </ac:picMkLst>
        </pc:picChg>
      </pc:sldChg>
      <pc:sldChg chg="addSp delSp modSp new mod ord setBg">
        <pc:chgData name="anne firquet" userId="ecc14ec4c32a541b" providerId="LiveId" clId="{2BDDF885-9E03-B442-9946-F80E6B848F77}" dt="2025-03-19T20:04:13.030" v="2204" actId="20578"/>
        <pc:sldMkLst>
          <pc:docMk/>
          <pc:sldMk cId="3746009140" sldId="267"/>
        </pc:sldMkLst>
        <pc:spChg chg="add">
          <ac:chgData name="anne firquet" userId="ecc14ec4c32a541b" providerId="LiveId" clId="{2BDDF885-9E03-B442-9946-F80E6B848F77}" dt="2025-03-18T11:11:40.404" v="1532" actId="26606"/>
          <ac:spMkLst>
            <pc:docMk/>
            <pc:sldMk cId="3746009140" sldId="267"/>
            <ac:spMk id="4" creationId="{8C048611-791A-466A-A5C1-B0415D43DD81}"/>
          </ac:spMkLst>
        </pc:spChg>
        <pc:spChg chg="add del">
          <ac:chgData name="anne firquet" userId="ecc14ec4c32a541b" providerId="LiveId" clId="{2BDDF885-9E03-B442-9946-F80E6B848F77}" dt="2025-03-18T11:11:35.626" v="1531" actId="26606"/>
          <ac:spMkLst>
            <pc:docMk/>
            <pc:sldMk cId="3746009140" sldId="267"/>
            <ac:spMk id="7" creationId="{B9C0E6AB-EAB6-41E0-9D49-369643E873A7}"/>
          </ac:spMkLst>
        </pc:spChg>
        <pc:spChg chg="add">
          <ac:chgData name="anne firquet" userId="ecc14ec4c32a541b" providerId="LiveId" clId="{2BDDF885-9E03-B442-9946-F80E6B848F77}" dt="2025-03-18T11:11:40.404" v="1532" actId="26606"/>
          <ac:spMkLst>
            <pc:docMk/>
            <pc:sldMk cId="3746009140" sldId="267"/>
            <ac:spMk id="9" creationId="{0ABE7C0B-A2D9-4202-A524-532DA2E2D582}"/>
          </ac:spMkLst>
        </pc:spChg>
        <pc:picChg chg="add mod">
          <ac:chgData name="anne firquet" userId="ecc14ec4c32a541b" providerId="LiveId" clId="{2BDDF885-9E03-B442-9946-F80E6B848F77}" dt="2025-03-18T11:11:40.404" v="1532" actId="26606"/>
          <ac:picMkLst>
            <pc:docMk/>
            <pc:sldMk cId="3746009140" sldId="267"/>
            <ac:picMk id="2" creationId="{55D54F01-2786-3353-6D7A-83C12E911839}"/>
          </ac:picMkLst>
        </pc:picChg>
        <pc:cxnChg chg="add">
          <ac:chgData name="anne firquet" userId="ecc14ec4c32a541b" providerId="LiveId" clId="{2BDDF885-9E03-B442-9946-F80E6B848F77}" dt="2025-03-18T11:11:40.404" v="1532" actId="26606"/>
          <ac:cxnSpMkLst>
            <pc:docMk/>
            <pc:sldMk cId="3746009140" sldId="267"/>
            <ac:cxnSpMk id="11" creationId="{DD0E884A-93C9-44E4-842F-5B6C251F8C7A}"/>
          </ac:cxnSpMkLst>
        </pc:cxnChg>
        <pc:cxnChg chg="add">
          <ac:chgData name="anne firquet" userId="ecc14ec4c32a541b" providerId="LiveId" clId="{2BDDF885-9E03-B442-9946-F80E6B848F77}" dt="2025-03-18T11:11:40.404" v="1532" actId="26606"/>
          <ac:cxnSpMkLst>
            <pc:docMk/>
            <pc:sldMk cId="3746009140" sldId="267"/>
            <ac:cxnSpMk id="13" creationId="{D10EB31C-CD53-48C2-A9BE-DFB0681AE311}"/>
          </ac:cxnSpMkLst>
        </pc:cxnChg>
      </pc:sldChg>
      <pc:sldChg chg="addSp modSp new mod ord setBg">
        <pc:chgData name="anne firquet" userId="ecc14ec4c32a541b" providerId="LiveId" clId="{2BDDF885-9E03-B442-9946-F80E6B848F77}" dt="2025-03-18T19:44:50.568" v="1640" actId="20578"/>
        <pc:sldMkLst>
          <pc:docMk/>
          <pc:sldMk cId="675615176" sldId="268"/>
        </pc:sldMkLst>
        <pc:spChg chg="add">
          <ac:chgData name="anne firquet" userId="ecc14ec4c32a541b" providerId="LiveId" clId="{2BDDF885-9E03-B442-9946-F80E6B848F77}" dt="2025-03-18T11:12:21.433" v="1534" actId="26606"/>
          <ac:spMkLst>
            <pc:docMk/>
            <pc:sldMk cId="675615176" sldId="268"/>
            <ac:spMk id="7" creationId="{B9C0E6AB-EAB6-41E0-9D49-369643E873A7}"/>
          </ac:spMkLst>
        </pc:spChg>
        <pc:picChg chg="add mod">
          <ac:chgData name="anne firquet" userId="ecc14ec4c32a541b" providerId="LiveId" clId="{2BDDF885-9E03-B442-9946-F80E6B848F77}" dt="2025-03-18T11:12:21.433" v="1534" actId="26606"/>
          <ac:picMkLst>
            <pc:docMk/>
            <pc:sldMk cId="675615176" sldId="268"/>
            <ac:picMk id="2" creationId="{778B5D05-D528-09D1-9DF7-519509D3B9B5}"/>
          </ac:picMkLst>
        </pc:picChg>
      </pc:sldChg>
      <pc:sldChg chg="addSp modSp new del mod ord setBg">
        <pc:chgData name="anne firquet" userId="ecc14ec4c32a541b" providerId="LiveId" clId="{2BDDF885-9E03-B442-9946-F80E6B848F77}" dt="2025-03-19T20:04:22.715" v="2205" actId="2696"/>
        <pc:sldMkLst>
          <pc:docMk/>
          <pc:sldMk cId="3125674262" sldId="269"/>
        </pc:sldMkLst>
        <pc:spChg chg="add">
          <ac:chgData name="anne firquet" userId="ecc14ec4c32a541b" providerId="LiveId" clId="{2BDDF885-9E03-B442-9946-F80E6B848F77}" dt="2025-03-18T11:13:19.118" v="1536" actId="26606"/>
          <ac:spMkLst>
            <pc:docMk/>
            <pc:sldMk cId="3125674262" sldId="269"/>
            <ac:spMk id="7" creationId="{B9C0E6AB-EAB6-41E0-9D49-369643E873A7}"/>
          </ac:spMkLst>
        </pc:spChg>
        <pc:picChg chg="add mod">
          <ac:chgData name="anne firquet" userId="ecc14ec4c32a541b" providerId="LiveId" clId="{2BDDF885-9E03-B442-9946-F80E6B848F77}" dt="2025-03-18T11:13:19.118" v="1536" actId="26606"/>
          <ac:picMkLst>
            <pc:docMk/>
            <pc:sldMk cId="3125674262" sldId="269"/>
            <ac:picMk id="2" creationId="{55DEB0FE-07BA-5480-9E86-44453C33B091}"/>
          </ac:picMkLst>
        </pc:picChg>
      </pc:sldChg>
      <pc:sldChg chg="new del">
        <pc:chgData name="anne firquet" userId="ecc14ec4c32a541b" providerId="LiveId" clId="{2BDDF885-9E03-B442-9946-F80E6B848F77}" dt="2025-03-09T12:17:24.914" v="126" actId="2696"/>
        <pc:sldMkLst>
          <pc:docMk/>
          <pc:sldMk cId="3894975909" sldId="270"/>
        </pc:sldMkLst>
      </pc:sldChg>
      <pc:sldChg chg="add del">
        <pc:chgData name="anne firquet" userId="ecc14ec4c32a541b" providerId="LiveId" clId="{2BDDF885-9E03-B442-9946-F80E6B848F77}" dt="2025-03-09T12:18:05.335" v="134" actId="2696"/>
        <pc:sldMkLst>
          <pc:docMk/>
          <pc:sldMk cId="1011547832" sldId="271"/>
        </pc:sldMkLst>
      </pc:sldChg>
      <pc:sldChg chg="addSp delSp modSp new mod ord modShow">
        <pc:chgData name="anne firquet" userId="ecc14ec4c32a541b" providerId="LiveId" clId="{2BDDF885-9E03-B442-9946-F80E6B848F77}" dt="2025-03-18T19:41:10.058" v="1632" actId="729"/>
        <pc:sldMkLst>
          <pc:docMk/>
          <pc:sldMk cId="3040557083" sldId="272"/>
        </pc:sldMkLst>
        <pc:spChg chg="mod">
          <ac:chgData name="anne firquet" userId="ecc14ec4c32a541b" providerId="LiveId" clId="{2BDDF885-9E03-B442-9946-F80E6B848F77}" dt="2025-03-18T04:32:00.505" v="739" actId="20577"/>
          <ac:spMkLst>
            <pc:docMk/>
            <pc:sldMk cId="3040557083" sldId="272"/>
            <ac:spMk id="2" creationId="{48B3B175-7294-DEB8-F24B-43549A8444C5}"/>
          </ac:spMkLst>
        </pc:spChg>
        <pc:picChg chg="add mod">
          <ac:chgData name="anne firquet" userId="ecc14ec4c32a541b" providerId="LiveId" clId="{2BDDF885-9E03-B442-9946-F80E6B848F77}" dt="2025-03-18T04:32:06.647" v="740" actId="1076"/>
          <ac:picMkLst>
            <pc:docMk/>
            <pc:sldMk cId="3040557083" sldId="272"/>
            <ac:picMk id="7" creationId="{BB21E873-7E0C-235E-D97E-6775AF49255F}"/>
          </ac:picMkLst>
        </pc:picChg>
      </pc:sldChg>
      <pc:sldChg chg="addSp delSp modSp add del mod">
        <pc:chgData name="anne firquet" userId="ecc14ec4c32a541b" providerId="LiveId" clId="{2BDDF885-9E03-B442-9946-F80E6B848F77}" dt="2025-03-09T12:18:13.426" v="135" actId="2696"/>
        <pc:sldMkLst>
          <pc:docMk/>
          <pc:sldMk cId="2358203489" sldId="273"/>
        </pc:sldMkLst>
      </pc:sldChg>
      <pc:sldChg chg="addSp delSp modSp new mod modShow">
        <pc:chgData name="anne firquet" userId="ecc14ec4c32a541b" providerId="LiveId" clId="{2BDDF885-9E03-B442-9946-F80E6B848F77}" dt="2025-03-18T04:25:33.366" v="710" actId="729"/>
        <pc:sldMkLst>
          <pc:docMk/>
          <pc:sldMk cId="2757289414" sldId="273"/>
        </pc:sldMkLst>
        <pc:spChg chg="mod">
          <ac:chgData name="anne firquet" userId="ecc14ec4c32a541b" providerId="LiveId" clId="{2BDDF885-9E03-B442-9946-F80E6B848F77}" dt="2025-03-09T12:26:48.520" v="193" actId="20577"/>
          <ac:spMkLst>
            <pc:docMk/>
            <pc:sldMk cId="2757289414" sldId="273"/>
            <ac:spMk id="2" creationId="{9E88501E-BFE7-540C-AA20-D7F8C7D5B9C0}"/>
          </ac:spMkLst>
        </pc:spChg>
        <pc:picChg chg="add mod">
          <ac:chgData name="anne firquet" userId="ecc14ec4c32a541b" providerId="LiveId" clId="{2BDDF885-9E03-B442-9946-F80E6B848F77}" dt="2025-03-09T12:27:58.498" v="204" actId="1076"/>
          <ac:picMkLst>
            <pc:docMk/>
            <pc:sldMk cId="2757289414" sldId="273"/>
            <ac:picMk id="4" creationId="{C6E7F2A9-FDFB-31EF-01FE-93F196E1A3D4}"/>
          </ac:picMkLst>
        </pc:picChg>
      </pc:sldChg>
      <pc:sldChg chg="add del">
        <pc:chgData name="anne firquet" userId="ecc14ec4c32a541b" providerId="LiveId" clId="{2BDDF885-9E03-B442-9946-F80E6B848F77}" dt="2025-03-09T12:18:00.192" v="133" actId="2696"/>
        <pc:sldMkLst>
          <pc:docMk/>
          <pc:sldMk cId="218061617" sldId="274"/>
        </pc:sldMkLst>
      </pc:sldChg>
      <pc:sldChg chg="addSp delSp modSp new mod ord">
        <pc:chgData name="anne firquet" userId="ecc14ec4c32a541b" providerId="LiveId" clId="{2BDDF885-9E03-B442-9946-F80E6B848F77}" dt="2025-03-18T04:27:39.199" v="715" actId="20578"/>
        <pc:sldMkLst>
          <pc:docMk/>
          <pc:sldMk cId="3838356402" sldId="274"/>
        </pc:sldMkLst>
        <pc:spChg chg="mod">
          <ac:chgData name="anne firquet" userId="ecc14ec4c32a541b" providerId="LiveId" clId="{2BDDF885-9E03-B442-9946-F80E6B848F77}" dt="2025-03-09T12:30:47.746" v="262" actId="1076"/>
          <ac:spMkLst>
            <pc:docMk/>
            <pc:sldMk cId="3838356402" sldId="274"/>
            <ac:spMk id="2" creationId="{230CECE1-10A9-830A-CD8D-871F9DE61FAF}"/>
          </ac:spMkLst>
        </pc:spChg>
        <pc:picChg chg="add mod">
          <ac:chgData name="anne firquet" userId="ecc14ec4c32a541b" providerId="LiveId" clId="{2BDDF885-9E03-B442-9946-F80E6B848F77}" dt="2025-03-09T12:31:48.711" v="269" actId="14100"/>
          <ac:picMkLst>
            <pc:docMk/>
            <pc:sldMk cId="3838356402" sldId="274"/>
            <ac:picMk id="4" creationId="{CD453929-505D-7488-7EF6-283AE91555AB}"/>
          </ac:picMkLst>
        </pc:picChg>
      </pc:sldChg>
      <pc:sldChg chg="addSp delSp modSp new del mod ord">
        <pc:chgData name="anne firquet" userId="ecc14ec4c32a541b" providerId="LiveId" clId="{2BDDF885-9E03-B442-9946-F80E6B848F77}" dt="2025-03-19T19:58:16.851" v="2197" actId="2696"/>
        <pc:sldMkLst>
          <pc:docMk/>
          <pc:sldMk cId="1229075352" sldId="275"/>
        </pc:sldMkLst>
      </pc:sldChg>
      <pc:sldChg chg="addSp delSp modSp new mod">
        <pc:chgData name="anne firquet" userId="ecc14ec4c32a541b" providerId="LiveId" clId="{2BDDF885-9E03-B442-9946-F80E6B848F77}" dt="2025-03-09T12:38:05.755" v="349" actId="14100"/>
        <pc:sldMkLst>
          <pc:docMk/>
          <pc:sldMk cId="973032318" sldId="276"/>
        </pc:sldMkLst>
        <pc:spChg chg="mod">
          <ac:chgData name="anne firquet" userId="ecc14ec4c32a541b" providerId="LiveId" clId="{2BDDF885-9E03-B442-9946-F80E6B848F77}" dt="2025-03-09T12:37:20.002" v="343" actId="20577"/>
          <ac:spMkLst>
            <pc:docMk/>
            <pc:sldMk cId="973032318" sldId="276"/>
            <ac:spMk id="2" creationId="{546A8BDF-B8ED-59CB-4C7E-88ABBD52F56E}"/>
          </ac:spMkLst>
        </pc:spChg>
        <pc:picChg chg="add mod">
          <ac:chgData name="anne firquet" userId="ecc14ec4c32a541b" providerId="LiveId" clId="{2BDDF885-9E03-B442-9946-F80E6B848F77}" dt="2025-03-09T12:38:05.755" v="349" actId="14100"/>
          <ac:picMkLst>
            <pc:docMk/>
            <pc:sldMk cId="973032318" sldId="276"/>
            <ac:picMk id="4" creationId="{4C95E316-1B82-F2BB-F137-E7164B4D19C2}"/>
          </ac:picMkLst>
        </pc:picChg>
      </pc:sldChg>
      <pc:sldChg chg="addSp delSp modSp new mod">
        <pc:chgData name="anne firquet" userId="ecc14ec4c32a541b" providerId="LiveId" clId="{2BDDF885-9E03-B442-9946-F80E6B848F77}" dt="2025-03-09T12:39:03.005" v="389" actId="14100"/>
        <pc:sldMkLst>
          <pc:docMk/>
          <pc:sldMk cId="365475525" sldId="277"/>
        </pc:sldMkLst>
        <pc:spChg chg="mod">
          <ac:chgData name="anne firquet" userId="ecc14ec4c32a541b" providerId="LiveId" clId="{2BDDF885-9E03-B442-9946-F80E6B848F77}" dt="2025-03-09T12:38:21.256" v="386" actId="20577"/>
          <ac:spMkLst>
            <pc:docMk/>
            <pc:sldMk cId="365475525" sldId="277"/>
            <ac:spMk id="2" creationId="{A3671173-2C5B-86E3-316F-41B893BF5D1A}"/>
          </ac:spMkLst>
        </pc:spChg>
        <pc:picChg chg="add mod">
          <ac:chgData name="anne firquet" userId="ecc14ec4c32a541b" providerId="LiveId" clId="{2BDDF885-9E03-B442-9946-F80E6B848F77}" dt="2025-03-09T12:39:03.005" v="389" actId="14100"/>
          <ac:picMkLst>
            <pc:docMk/>
            <pc:sldMk cId="365475525" sldId="277"/>
            <ac:picMk id="4" creationId="{B6E46702-C688-9DC1-975A-F291B7CBB44D}"/>
          </ac:picMkLst>
        </pc:picChg>
      </pc:sldChg>
      <pc:sldChg chg="addSp delSp modSp new mod ord">
        <pc:chgData name="anne firquet" userId="ecc14ec4c32a541b" providerId="LiveId" clId="{2BDDF885-9E03-B442-9946-F80E6B848F77}" dt="2025-03-18T19:45:44.932" v="1651" actId="20578"/>
        <pc:sldMkLst>
          <pc:docMk/>
          <pc:sldMk cId="1285699434" sldId="278"/>
        </pc:sldMkLst>
        <pc:spChg chg="mod">
          <ac:chgData name="anne firquet" userId="ecc14ec4c32a541b" providerId="LiveId" clId="{2BDDF885-9E03-B442-9946-F80E6B848F77}" dt="2025-03-18T19:39:37.853" v="1631" actId="20577"/>
          <ac:spMkLst>
            <pc:docMk/>
            <pc:sldMk cId="1285699434" sldId="278"/>
            <ac:spMk id="2" creationId="{ECCCC4A5-EF34-2F93-5DD7-B3CDCDB034BC}"/>
          </ac:spMkLst>
        </pc:spChg>
        <pc:picChg chg="add mod">
          <ac:chgData name="anne firquet" userId="ecc14ec4c32a541b" providerId="LiveId" clId="{2BDDF885-9E03-B442-9946-F80E6B848F77}" dt="2025-03-09T12:36:48.192" v="298" actId="14100"/>
          <ac:picMkLst>
            <pc:docMk/>
            <pc:sldMk cId="1285699434" sldId="278"/>
            <ac:picMk id="4" creationId="{03BCFA0B-7C27-61E6-B33A-0140044EEF79}"/>
          </ac:picMkLst>
        </pc:picChg>
      </pc:sldChg>
      <pc:sldChg chg="modSp new del mod">
        <pc:chgData name="anne firquet" userId="ecc14ec4c32a541b" providerId="LiveId" clId="{2BDDF885-9E03-B442-9946-F80E6B848F77}" dt="2025-03-09T13:02:55.915" v="486" actId="2696"/>
        <pc:sldMkLst>
          <pc:docMk/>
          <pc:sldMk cId="2733223820" sldId="279"/>
        </pc:sldMkLst>
      </pc:sldChg>
      <pc:sldChg chg="addSp delSp modSp new mod ord">
        <pc:chgData name="anne firquet" userId="ecc14ec4c32a541b" providerId="LiveId" clId="{2BDDF885-9E03-B442-9946-F80E6B848F77}" dt="2025-03-18T04:24:30.999" v="708" actId="20578"/>
        <pc:sldMkLst>
          <pc:docMk/>
          <pc:sldMk cId="2252348693" sldId="280"/>
        </pc:sldMkLst>
        <pc:spChg chg="mod">
          <ac:chgData name="anne firquet" userId="ecc14ec4c32a541b" providerId="LiveId" clId="{2BDDF885-9E03-B442-9946-F80E6B848F77}" dt="2025-03-09T12:39:23.305" v="428" actId="20577"/>
          <ac:spMkLst>
            <pc:docMk/>
            <pc:sldMk cId="2252348693" sldId="280"/>
            <ac:spMk id="2" creationId="{F97B5B1D-BA61-00D0-D01F-82500702967F}"/>
          </ac:spMkLst>
        </pc:spChg>
        <pc:picChg chg="add mod">
          <ac:chgData name="anne firquet" userId="ecc14ec4c32a541b" providerId="LiveId" clId="{2BDDF885-9E03-B442-9946-F80E6B848F77}" dt="2025-03-09T12:39:53.738" v="431" actId="14100"/>
          <ac:picMkLst>
            <pc:docMk/>
            <pc:sldMk cId="2252348693" sldId="280"/>
            <ac:picMk id="4" creationId="{04B046CE-9F4E-DA01-D76F-1ED0263F039C}"/>
          </ac:picMkLst>
        </pc:picChg>
      </pc:sldChg>
      <pc:sldChg chg="addSp delSp modSp add mod setBg">
        <pc:chgData name="anne firquet" userId="ecc14ec4c32a541b" providerId="LiveId" clId="{2BDDF885-9E03-B442-9946-F80E6B848F77}" dt="2025-03-19T20:13:35.682" v="2231" actId="20577"/>
        <pc:sldMkLst>
          <pc:docMk/>
          <pc:sldMk cId="2344968706" sldId="281"/>
        </pc:sldMkLst>
        <pc:spChg chg="mod">
          <ac:chgData name="anne firquet" userId="ecc14ec4c32a541b" providerId="LiveId" clId="{2BDDF885-9E03-B442-9946-F80E6B848F77}" dt="2025-03-19T20:13:27.934" v="2230" actId="26606"/>
          <ac:spMkLst>
            <pc:docMk/>
            <pc:sldMk cId="2344968706" sldId="281"/>
            <ac:spMk id="2" creationId="{E425B99B-68A4-AF65-B174-B155482A7347}"/>
          </ac:spMkLst>
        </pc:spChg>
        <pc:spChg chg="del mod">
          <ac:chgData name="anne firquet" userId="ecc14ec4c32a541b" providerId="LiveId" clId="{2BDDF885-9E03-B442-9946-F80E6B848F77}" dt="2025-03-19T20:12:38.168" v="2223" actId="26606"/>
          <ac:spMkLst>
            <pc:docMk/>
            <pc:sldMk cId="2344968706" sldId="281"/>
            <ac:spMk id="3" creationId="{0CCE0E72-9685-6707-A501-768C4F923DD5}"/>
          </ac:spMkLst>
        </pc:spChg>
        <pc:spChg chg="add del">
          <ac:chgData name="anne firquet" userId="ecc14ec4c32a541b" providerId="LiveId" clId="{2BDDF885-9E03-B442-9946-F80E6B848F77}" dt="2025-03-19T20:13:27.934" v="2230" actId="26606"/>
          <ac:spMkLst>
            <pc:docMk/>
            <pc:sldMk cId="2344968706" sldId="281"/>
            <ac:spMk id="9" creationId="{F68B2C62-7648-4430-90D5-AE0F252AF113}"/>
          </ac:spMkLst>
        </pc:spChg>
        <pc:spChg chg="add del">
          <ac:chgData name="anne firquet" userId="ecc14ec4c32a541b" providerId="LiveId" clId="{2BDDF885-9E03-B442-9946-F80E6B848F77}" dt="2025-03-19T20:13:27.905" v="2229" actId="26606"/>
          <ac:spMkLst>
            <pc:docMk/>
            <pc:sldMk cId="2344968706" sldId="281"/>
            <ac:spMk id="18" creationId="{F68B2C62-7648-4430-90D5-AE0F252AF113}"/>
          </ac:spMkLst>
        </pc:spChg>
        <pc:spChg chg="add del">
          <ac:chgData name="anne firquet" userId="ecc14ec4c32a541b" providerId="LiveId" clId="{2BDDF885-9E03-B442-9946-F80E6B848F77}" dt="2025-03-19T20:13:27.905" v="2229" actId="26606"/>
          <ac:spMkLst>
            <pc:docMk/>
            <pc:sldMk cId="2344968706" sldId="281"/>
            <ac:spMk id="20" creationId="{19604516-F583-413C-8C0B-E7944F332B5A}"/>
          </ac:spMkLst>
        </pc:spChg>
        <pc:spChg chg="add">
          <ac:chgData name="anne firquet" userId="ecc14ec4c32a541b" providerId="LiveId" clId="{2BDDF885-9E03-B442-9946-F80E6B848F77}" dt="2025-03-19T20:13:27.934" v="2230" actId="26606"/>
          <ac:spMkLst>
            <pc:docMk/>
            <pc:sldMk cId="2344968706" sldId="281"/>
            <ac:spMk id="24" creationId="{F68B2C62-7648-4430-90D5-AE0F252AF113}"/>
          </ac:spMkLst>
        </pc:spChg>
        <pc:graphicFrameChg chg="add mod modGraphic">
          <ac:chgData name="anne firquet" userId="ecc14ec4c32a541b" providerId="LiveId" clId="{2BDDF885-9E03-B442-9946-F80E6B848F77}" dt="2025-03-19T20:13:35.682" v="2231" actId="20577"/>
          <ac:graphicFrameMkLst>
            <pc:docMk/>
            <pc:sldMk cId="2344968706" sldId="281"/>
            <ac:graphicFrameMk id="5" creationId="{3EEC90A6-1657-A87F-3E5D-35BEEDB2A6A7}"/>
          </ac:graphicFrameMkLst>
        </pc:graphicFrameChg>
        <pc:cxnChg chg="add del">
          <ac:chgData name="anne firquet" userId="ecc14ec4c32a541b" providerId="LiveId" clId="{2BDDF885-9E03-B442-9946-F80E6B848F77}" dt="2025-03-19T20:13:27.934" v="2230" actId="26606"/>
          <ac:cxnSpMkLst>
            <pc:docMk/>
            <pc:sldMk cId="2344968706" sldId="281"/>
            <ac:cxnSpMk id="11" creationId="{B75B4F83-6FDB-4998-8E11-31CE6E7040B7}"/>
          </ac:cxnSpMkLst>
        </pc:cxnChg>
        <pc:cxnChg chg="add del">
          <ac:chgData name="anne firquet" userId="ecc14ec4c32a541b" providerId="LiveId" clId="{2BDDF885-9E03-B442-9946-F80E6B848F77}" dt="2025-03-19T20:13:27.934" v="2230" actId="26606"/>
          <ac:cxnSpMkLst>
            <pc:docMk/>
            <pc:sldMk cId="2344968706" sldId="281"/>
            <ac:cxnSpMk id="13" creationId="{B0794B99-5B9D-4B94-9505-1EDED76CD61F}"/>
          </ac:cxnSpMkLst>
        </pc:cxnChg>
        <pc:cxnChg chg="add del">
          <ac:chgData name="anne firquet" userId="ecc14ec4c32a541b" providerId="LiveId" clId="{2BDDF885-9E03-B442-9946-F80E6B848F77}" dt="2025-03-19T20:13:27.905" v="2229" actId="26606"/>
          <ac:cxnSpMkLst>
            <pc:docMk/>
            <pc:sldMk cId="2344968706" sldId="281"/>
            <ac:cxnSpMk id="22" creationId="{4BFD5B9F-5FB6-467D-83D5-DF82F1907354}"/>
          </ac:cxnSpMkLst>
        </pc:cxnChg>
        <pc:cxnChg chg="add">
          <ac:chgData name="anne firquet" userId="ecc14ec4c32a541b" providerId="LiveId" clId="{2BDDF885-9E03-B442-9946-F80E6B848F77}" dt="2025-03-19T20:13:27.934" v="2230" actId="26606"/>
          <ac:cxnSpMkLst>
            <pc:docMk/>
            <pc:sldMk cId="2344968706" sldId="281"/>
            <ac:cxnSpMk id="25" creationId="{AAD0195E-7F27-4D06-9427-0C121D721A14}"/>
          </ac:cxnSpMkLst>
        </pc:cxnChg>
        <pc:cxnChg chg="add">
          <ac:chgData name="anne firquet" userId="ecc14ec4c32a541b" providerId="LiveId" clId="{2BDDF885-9E03-B442-9946-F80E6B848F77}" dt="2025-03-19T20:13:27.934" v="2230" actId="26606"/>
          <ac:cxnSpMkLst>
            <pc:docMk/>
            <pc:sldMk cId="2344968706" sldId="281"/>
            <ac:cxnSpMk id="26" creationId="{9D74C2FC-3228-4FC1-B97B-87AD35508D91}"/>
          </ac:cxnSpMkLst>
        </pc:cxnChg>
      </pc:sldChg>
      <pc:sldChg chg="addSp modSp add mod ord setBg">
        <pc:chgData name="anne firquet" userId="ecc14ec4c32a541b" providerId="LiveId" clId="{2BDDF885-9E03-B442-9946-F80E6B848F77}" dt="2025-03-19T20:10:13.866" v="2214" actId="20578"/>
        <pc:sldMkLst>
          <pc:docMk/>
          <pc:sldMk cId="3960904428" sldId="282"/>
        </pc:sldMkLst>
        <pc:spChg chg="mod">
          <ac:chgData name="anne firquet" userId="ecc14ec4c32a541b" providerId="LiveId" clId="{2BDDF885-9E03-B442-9946-F80E6B848F77}" dt="2025-03-09T12:55:39.946" v="438" actId="26606"/>
          <ac:spMkLst>
            <pc:docMk/>
            <pc:sldMk cId="3960904428" sldId="282"/>
            <ac:spMk id="2" creationId="{4F589E60-D4BF-470C-8ED4-C2C3341BE6A5}"/>
          </ac:spMkLst>
        </pc:spChg>
        <pc:spChg chg="mod">
          <ac:chgData name="anne firquet" userId="ecc14ec4c32a541b" providerId="LiveId" clId="{2BDDF885-9E03-B442-9946-F80E6B848F77}" dt="2025-03-09T12:55:39.946" v="438" actId="26606"/>
          <ac:spMkLst>
            <pc:docMk/>
            <pc:sldMk cId="3960904428" sldId="282"/>
            <ac:spMk id="3" creationId="{60A859E9-FEFB-4E34-A36D-09DBF14CE9DF}"/>
          </ac:spMkLst>
        </pc:spChg>
        <pc:spChg chg="add">
          <ac:chgData name="anne firquet" userId="ecc14ec4c32a541b" providerId="LiveId" clId="{2BDDF885-9E03-B442-9946-F80E6B848F77}" dt="2025-03-09T12:55:39.946" v="438" actId="26606"/>
          <ac:spMkLst>
            <pc:docMk/>
            <pc:sldMk cId="3960904428" sldId="282"/>
            <ac:spMk id="9" creationId="{E49D7415-2F11-44C2-B6AA-13A25B6814B9}"/>
          </ac:spMkLst>
        </pc:spChg>
        <pc:picChg chg="add">
          <ac:chgData name="anne firquet" userId="ecc14ec4c32a541b" providerId="LiveId" clId="{2BDDF885-9E03-B442-9946-F80E6B848F77}" dt="2025-03-09T12:55:39.946" v="438" actId="26606"/>
          <ac:picMkLst>
            <pc:docMk/>
            <pc:sldMk cId="3960904428" sldId="282"/>
            <ac:picMk id="5" creationId="{1764CBF1-CE0D-C596-9369-C5363F8112A8}"/>
          </ac:picMkLst>
        </pc:picChg>
        <pc:cxnChg chg="add">
          <ac:chgData name="anne firquet" userId="ecc14ec4c32a541b" providerId="LiveId" clId="{2BDDF885-9E03-B442-9946-F80E6B848F77}" dt="2025-03-09T12:55:39.946" v="438" actId="26606"/>
          <ac:cxnSpMkLst>
            <pc:docMk/>
            <pc:sldMk cId="3960904428" sldId="282"/>
            <ac:cxnSpMk id="11" creationId="{D2E57F3D-33BE-4306-87E6-245763719516}"/>
          </ac:cxnSpMkLst>
        </pc:cxnChg>
      </pc:sldChg>
      <pc:sldChg chg="addSp delSp modSp add mod setBg">
        <pc:chgData name="anne firquet" userId="ecc14ec4c32a541b" providerId="LiveId" clId="{2BDDF885-9E03-B442-9946-F80E6B848F77}" dt="2025-03-18T04:49:52.880" v="1518" actId="26606"/>
        <pc:sldMkLst>
          <pc:docMk/>
          <pc:sldMk cId="3351222024" sldId="283"/>
        </pc:sldMkLst>
        <pc:spChg chg="mod">
          <ac:chgData name="anne firquet" userId="ecc14ec4c32a541b" providerId="LiveId" clId="{2BDDF885-9E03-B442-9946-F80E6B848F77}" dt="2025-03-18T04:49:52.880" v="1518" actId="26606"/>
          <ac:spMkLst>
            <pc:docMk/>
            <pc:sldMk cId="3351222024" sldId="283"/>
            <ac:spMk id="2" creationId="{2E62FACD-EBC7-43EF-A603-4D57D3A37C8A}"/>
          </ac:spMkLst>
        </pc:spChg>
        <pc:spChg chg="mod">
          <ac:chgData name="anne firquet" userId="ecc14ec4c32a541b" providerId="LiveId" clId="{2BDDF885-9E03-B442-9946-F80E6B848F77}" dt="2025-03-18T04:49:52.880" v="1518" actId="26606"/>
          <ac:spMkLst>
            <pc:docMk/>
            <pc:sldMk cId="3351222024" sldId="283"/>
            <ac:spMk id="3" creationId="{37B02C21-5851-447A-810C-D4FD0E4BE371}"/>
          </ac:spMkLst>
        </pc:spChg>
        <pc:spChg chg="add del">
          <ac:chgData name="anne firquet" userId="ecc14ec4c32a541b" providerId="LiveId" clId="{2BDDF885-9E03-B442-9946-F80E6B848F77}" dt="2025-03-18T04:49:52.880" v="1518" actId="26606"/>
          <ac:spMkLst>
            <pc:docMk/>
            <pc:sldMk cId="3351222024" sldId="283"/>
            <ac:spMk id="14" creationId="{6B3CA38D-7BB0-4D35-BE00-0F487660272C}"/>
          </ac:spMkLst>
        </pc:spChg>
        <pc:spChg chg="add">
          <ac:chgData name="anne firquet" userId="ecc14ec4c32a541b" providerId="LiveId" clId="{2BDDF885-9E03-B442-9946-F80E6B848F77}" dt="2025-03-18T04:49:52.880" v="1518" actId="26606"/>
          <ac:spMkLst>
            <pc:docMk/>
            <pc:sldMk cId="3351222024" sldId="283"/>
            <ac:spMk id="1031" creationId="{E49D7415-2F11-44C2-B6AA-13A25B6814B9}"/>
          </ac:spMkLst>
        </pc:spChg>
        <pc:picChg chg="add mod">
          <ac:chgData name="anne firquet" userId="ecc14ec4c32a541b" providerId="LiveId" clId="{2BDDF885-9E03-B442-9946-F80E6B848F77}" dt="2025-03-18T04:49:52.880" v="1518" actId="26606"/>
          <ac:picMkLst>
            <pc:docMk/>
            <pc:sldMk cId="3351222024" sldId="283"/>
            <ac:picMk id="1026" creationId="{E3F12D44-4E0D-34E7-938E-E6AE183AB377}"/>
          </ac:picMkLst>
        </pc:picChg>
        <pc:cxnChg chg="add del">
          <ac:chgData name="anne firquet" userId="ecc14ec4c32a541b" providerId="LiveId" clId="{2BDDF885-9E03-B442-9946-F80E6B848F77}" dt="2025-03-18T04:49:52.880" v="1518" actId="26606"/>
          <ac:cxnSpMkLst>
            <pc:docMk/>
            <pc:sldMk cId="3351222024" sldId="283"/>
            <ac:cxnSpMk id="15" creationId="{4514FD1B-A0BF-4C73-A68E-4B1F7299F6AE}"/>
          </ac:cxnSpMkLst>
        </pc:cxnChg>
        <pc:cxnChg chg="add del">
          <ac:chgData name="anne firquet" userId="ecc14ec4c32a541b" providerId="LiveId" clId="{2BDDF885-9E03-B442-9946-F80E6B848F77}" dt="2025-03-18T04:49:52.880" v="1518" actId="26606"/>
          <ac:cxnSpMkLst>
            <pc:docMk/>
            <pc:sldMk cId="3351222024" sldId="283"/>
            <ac:cxnSpMk id="16" creationId="{18B100A6-1EBC-40AB-BB7E-26807F3CFC31}"/>
          </ac:cxnSpMkLst>
        </pc:cxnChg>
        <pc:cxnChg chg="add">
          <ac:chgData name="anne firquet" userId="ecc14ec4c32a541b" providerId="LiveId" clId="{2BDDF885-9E03-B442-9946-F80E6B848F77}" dt="2025-03-18T04:49:52.880" v="1518" actId="26606"/>
          <ac:cxnSpMkLst>
            <pc:docMk/>
            <pc:sldMk cId="3351222024" sldId="283"/>
            <ac:cxnSpMk id="1033" creationId="{4583FD9E-C5A7-96F7-951D-7D292013CD58}"/>
          </ac:cxnSpMkLst>
        </pc:cxnChg>
      </pc:sldChg>
      <pc:sldChg chg="add ord">
        <pc:chgData name="anne firquet" userId="ecc14ec4c32a541b" providerId="LiveId" clId="{2BDDF885-9E03-B442-9946-F80E6B848F77}" dt="2025-03-19T19:59:49.427" v="2199" actId="20578"/>
        <pc:sldMkLst>
          <pc:docMk/>
          <pc:sldMk cId="0" sldId="292"/>
        </pc:sldMkLst>
      </pc:sldChg>
      <pc:sldChg chg="modSp add mod ord">
        <pc:chgData name="anne firquet" userId="ecc14ec4c32a541b" providerId="LiveId" clId="{2BDDF885-9E03-B442-9946-F80E6B848F77}" dt="2025-03-18T04:29:06.583" v="720" actId="20578"/>
        <pc:sldMkLst>
          <pc:docMk/>
          <pc:sldMk cId="0" sldId="294"/>
        </pc:sldMkLst>
        <pc:spChg chg="mod">
          <ac:chgData name="anne firquet" userId="ecc14ec4c32a541b" providerId="LiveId" clId="{2BDDF885-9E03-B442-9946-F80E6B848F77}" dt="2025-03-17T19:25:05.738" v="684" actId="20577"/>
          <ac:spMkLst>
            <pc:docMk/>
            <pc:sldMk cId="0" sldId="294"/>
            <ac:spMk id="3" creationId="{00000000-0000-0000-0000-000000000000}"/>
          </ac:spMkLst>
        </pc:spChg>
      </pc:sldChg>
      <pc:sldChg chg="addSp delSp add mod ord">
        <pc:chgData name="anne firquet" userId="ecc14ec4c32a541b" providerId="LiveId" clId="{2BDDF885-9E03-B442-9946-F80E6B848F77}" dt="2025-03-19T20:10:59.832" v="2216" actId="20578"/>
        <pc:sldMkLst>
          <pc:docMk/>
          <pc:sldMk cId="1293809562" sldId="323"/>
        </pc:sldMkLst>
        <pc:graphicFrameChg chg="add">
          <ac:chgData name="anne firquet" userId="ecc14ec4c32a541b" providerId="LiveId" clId="{2BDDF885-9E03-B442-9946-F80E6B848F77}" dt="2025-03-17T19:22:50.862" v="615" actId="26606"/>
          <ac:graphicFrameMkLst>
            <pc:docMk/>
            <pc:sldMk cId="1293809562" sldId="323"/>
            <ac:graphicFrameMk id="10" creationId="{25F48F76-C966-528D-558D-C64BE9F699C9}"/>
          </ac:graphicFrameMkLst>
        </pc:graphicFrameChg>
      </pc:sldChg>
      <pc:sldChg chg="modSp add mod ord">
        <pc:chgData name="anne firquet" userId="ecc14ec4c32a541b" providerId="LiveId" clId="{2BDDF885-9E03-B442-9946-F80E6B848F77}" dt="2025-03-18T19:46:01.134" v="1652" actId="20578"/>
        <pc:sldMkLst>
          <pc:docMk/>
          <pc:sldMk cId="76031136" sldId="327"/>
        </pc:sldMkLst>
        <pc:spChg chg="mod">
          <ac:chgData name="anne firquet" userId="ecc14ec4c32a541b" providerId="LiveId" clId="{2BDDF885-9E03-B442-9946-F80E6B848F77}" dt="2025-03-09T12:59:10.806" v="441" actId="1076"/>
          <ac:spMkLst>
            <pc:docMk/>
            <pc:sldMk cId="76031136" sldId="327"/>
            <ac:spMk id="2" creationId="{3F719AAD-466E-4CBD-87D9-1102A623D130}"/>
          </ac:spMkLst>
        </pc:spChg>
        <pc:spChg chg="mod">
          <ac:chgData name="anne firquet" userId="ecc14ec4c32a541b" providerId="LiveId" clId="{2BDDF885-9E03-B442-9946-F80E6B848F77}" dt="2025-03-09T12:58:52.802" v="440" actId="27636"/>
          <ac:spMkLst>
            <pc:docMk/>
            <pc:sldMk cId="76031136" sldId="327"/>
            <ac:spMk id="3" creationId="{7AEF1653-D018-426D-9B1F-61A62C3028FE}"/>
          </ac:spMkLst>
        </pc:spChg>
      </pc:sldChg>
      <pc:sldChg chg="delSp modSp add mod modShow">
        <pc:chgData name="anne firquet" userId="ecc14ec4c32a541b" providerId="LiveId" clId="{2BDDF885-9E03-B442-9946-F80E6B848F77}" dt="2025-03-18T19:42:30.254" v="1633" actId="729"/>
        <pc:sldMkLst>
          <pc:docMk/>
          <pc:sldMk cId="1899613968" sldId="334"/>
        </pc:sldMkLst>
        <pc:spChg chg="mod">
          <ac:chgData name="anne firquet" userId="ecc14ec4c32a541b" providerId="LiveId" clId="{2BDDF885-9E03-B442-9946-F80E6B848F77}" dt="2025-03-09T13:00:35.456" v="456" actId="1076"/>
          <ac:spMkLst>
            <pc:docMk/>
            <pc:sldMk cId="1899613968" sldId="334"/>
            <ac:spMk id="2" creationId="{F28FDE1C-6C7C-4322-8F10-7A3FD5B7A8B8}"/>
          </ac:spMkLst>
        </pc:spChg>
        <pc:spChg chg="mod">
          <ac:chgData name="anne firquet" userId="ecc14ec4c32a541b" providerId="LiveId" clId="{2BDDF885-9E03-B442-9946-F80E6B848F77}" dt="2025-03-09T13:01:07.170" v="460" actId="1076"/>
          <ac:spMkLst>
            <pc:docMk/>
            <pc:sldMk cId="1899613968" sldId="334"/>
            <ac:spMk id="6" creationId="{A438CDE5-AE16-44AC-99BB-0BB1992F6B00}"/>
          </ac:spMkLst>
        </pc:spChg>
        <pc:grpChg chg="mod">
          <ac:chgData name="anne firquet" userId="ecc14ec4c32a541b" providerId="LiveId" clId="{2BDDF885-9E03-B442-9946-F80E6B848F77}" dt="2025-03-09T13:00:53.720" v="457" actId="1076"/>
          <ac:grpSpMkLst>
            <pc:docMk/>
            <pc:sldMk cId="1899613968" sldId="334"/>
            <ac:grpSpMk id="26" creationId="{0F4A3B6C-1BC9-44CA-AF6C-7E1B45A6A61B}"/>
          </ac:grpSpMkLst>
        </pc:grpChg>
        <pc:picChg chg="mod">
          <ac:chgData name="anne firquet" userId="ecc14ec4c32a541b" providerId="LiveId" clId="{2BDDF885-9E03-B442-9946-F80E6B848F77}" dt="2025-03-09T13:01:02.236" v="459" actId="14100"/>
          <ac:picMkLst>
            <pc:docMk/>
            <pc:sldMk cId="1899613968" sldId="334"/>
            <ac:picMk id="5" creationId="{7281F99E-5B27-4B1A-B604-14B0E9432157}"/>
          </ac:picMkLst>
        </pc:picChg>
      </pc:sldChg>
      <pc:sldChg chg="addSp modSp add mod ord setBg">
        <pc:chgData name="anne firquet" userId="ecc14ec4c32a541b" providerId="LiveId" clId="{2BDDF885-9E03-B442-9946-F80E6B848F77}" dt="2025-03-18T04:27:51.133" v="716" actId="20578"/>
        <pc:sldMkLst>
          <pc:docMk/>
          <pc:sldMk cId="1557350419" sldId="335"/>
        </pc:sldMkLst>
        <pc:spChg chg="mod">
          <ac:chgData name="anne firquet" userId="ecc14ec4c32a541b" providerId="LiveId" clId="{2BDDF885-9E03-B442-9946-F80E6B848F77}" dt="2025-03-09T13:02:28.551" v="484" actId="26606"/>
          <ac:spMkLst>
            <pc:docMk/>
            <pc:sldMk cId="1557350419" sldId="335"/>
            <ac:spMk id="2" creationId="{3B008934-0318-423F-BEFB-38C8A3470178}"/>
          </ac:spMkLst>
        </pc:spChg>
        <pc:spChg chg="mod">
          <ac:chgData name="anne firquet" userId="ecc14ec4c32a541b" providerId="LiveId" clId="{2BDDF885-9E03-B442-9946-F80E6B848F77}" dt="2025-03-09T13:02:45.030" v="485" actId="2711"/>
          <ac:spMkLst>
            <pc:docMk/>
            <pc:sldMk cId="1557350419" sldId="335"/>
            <ac:spMk id="3" creationId="{D613DAFC-7DCE-471D-B2FF-D32B753405C6}"/>
          </ac:spMkLst>
        </pc:spChg>
        <pc:spChg chg="add">
          <ac:chgData name="anne firquet" userId="ecc14ec4c32a541b" providerId="LiveId" clId="{2BDDF885-9E03-B442-9946-F80E6B848F77}" dt="2025-03-09T13:02:28.551" v="484" actId="26606"/>
          <ac:spMkLst>
            <pc:docMk/>
            <pc:sldMk cId="1557350419" sldId="335"/>
            <ac:spMk id="9" creationId="{E49D7415-2F11-44C2-B6AA-13A25B6814B9}"/>
          </ac:spMkLst>
        </pc:spChg>
        <pc:picChg chg="add">
          <ac:chgData name="anne firquet" userId="ecc14ec4c32a541b" providerId="LiveId" clId="{2BDDF885-9E03-B442-9946-F80E6B848F77}" dt="2025-03-09T13:02:28.551" v="484" actId="26606"/>
          <ac:picMkLst>
            <pc:docMk/>
            <pc:sldMk cId="1557350419" sldId="335"/>
            <ac:picMk id="5" creationId="{D1E09133-1A75-54A1-AA07-AB157B21F4CB}"/>
          </ac:picMkLst>
        </pc:picChg>
        <pc:cxnChg chg="add">
          <ac:chgData name="anne firquet" userId="ecc14ec4c32a541b" providerId="LiveId" clId="{2BDDF885-9E03-B442-9946-F80E6B848F77}" dt="2025-03-09T13:02:28.551" v="484" actId="26606"/>
          <ac:cxnSpMkLst>
            <pc:docMk/>
            <pc:sldMk cId="1557350419" sldId="335"/>
            <ac:cxnSpMk id="11" creationId="{D2E57F3D-33BE-4306-87E6-245763719516}"/>
          </ac:cxnSpMkLst>
        </pc:cxnChg>
      </pc:sldChg>
      <pc:sldChg chg="addSp modSp add mod ord setBg">
        <pc:chgData name="anne firquet" userId="ecc14ec4c32a541b" providerId="LiveId" clId="{2BDDF885-9E03-B442-9946-F80E6B848F77}" dt="2025-03-19T20:11:53.800" v="2218" actId="20578"/>
        <pc:sldMkLst>
          <pc:docMk/>
          <pc:sldMk cId="541900136" sldId="336"/>
        </pc:sldMkLst>
        <pc:spChg chg="mod ord">
          <ac:chgData name="anne firquet" userId="ecc14ec4c32a541b" providerId="LiveId" clId="{2BDDF885-9E03-B442-9946-F80E6B848F77}" dt="2025-03-09T13:06:13.264" v="489" actId="26606"/>
          <ac:spMkLst>
            <pc:docMk/>
            <pc:sldMk cId="541900136" sldId="336"/>
            <ac:spMk id="2" creationId="{881DB656-9E0D-4296-857A-B265FEACBC30}"/>
          </ac:spMkLst>
        </pc:spChg>
        <pc:spChg chg="mod ord">
          <ac:chgData name="anne firquet" userId="ecc14ec4c32a541b" providerId="LiveId" clId="{2BDDF885-9E03-B442-9946-F80E6B848F77}" dt="2025-03-09T13:06:13.264" v="489" actId="26606"/>
          <ac:spMkLst>
            <pc:docMk/>
            <pc:sldMk cId="541900136" sldId="336"/>
            <ac:spMk id="3" creationId="{E600CE95-C5DF-4040-BF8B-0D02D87F98A1}"/>
          </ac:spMkLst>
        </pc:spChg>
        <pc:spChg chg="add">
          <ac:chgData name="anne firquet" userId="ecc14ec4c32a541b" providerId="LiveId" clId="{2BDDF885-9E03-B442-9946-F80E6B848F77}" dt="2025-03-09T13:06:13.264" v="489" actId="26606"/>
          <ac:spMkLst>
            <pc:docMk/>
            <pc:sldMk cId="541900136" sldId="336"/>
            <ac:spMk id="1031" creationId="{578EB459-3385-4BF6-A9E1-154CBA2510D6}"/>
          </ac:spMkLst>
        </pc:spChg>
        <pc:picChg chg="mod">
          <ac:chgData name="anne firquet" userId="ecc14ec4c32a541b" providerId="LiveId" clId="{2BDDF885-9E03-B442-9946-F80E6B848F77}" dt="2025-03-09T13:06:13.264" v="489" actId="26606"/>
          <ac:picMkLst>
            <pc:docMk/>
            <pc:sldMk cId="541900136" sldId="336"/>
            <ac:picMk id="4" creationId="{386241FF-125C-469C-97AF-18C1AB97076D}"/>
          </ac:picMkLst>
        </pc:picChg>
        <pc:picChg chg="mod">
          <ac:chgData name="anne firquet" userId="ecc14ec4c32a541b" providerId="LiveId" clId="{2BDDF885-9E03-B442-9946-F80E6B848F77}" dt="2025-03-09T13:06:13.264" v="489" actId="26606"/>
          <ac:picMkLst>
            <pc:docMk/>
            <pc:sldMk cId="541900136" sldId="336"/>
            <ac:picMk id="6" creationId="{D6772360-2A7B-4E53-ADFE-C8D31C63B31C}"/>
          </ac:picMkLst>
        </pc:picChg>
        <pc:picChg chg="mod ord">
          <ac:chgData name="anne firquet" userId="ecc14ec4c32a541b" providerId="LiveId" clId="{2BDDF885-9E03-B442-9946-F80E6B848F77}" dt="2025-03-09T13:06:13.264" v="489" actId="26606"/>
          <ac:picMkLst>
            <pc:docMk/>
            <pc:sldMk cId="541900136" sldId="336"/>
            <ac:picMk id="1026" creationId="{D77CD1A3-6BB6-13D9-908B-27FDEAC713ED}"/>
          </ac:picMkLst>
        </pc:picChg>
        <pc:cxnChg chg="add">
          <ac:chgData name="anne firquet" userId="ecc14ec4c32a541b" providerId="LiveId" clId="{2BDDF885-9E03-B442-9946-F80E6B848F77}" dt="2025-03-09T13:06:13.264" v="489" actId="26606"/>
          <ac:cxnSpMkLst>
            <pc:docMk/>
            <pc:sldMk cId="541900136" sldId="336"/>
            <ac:cxnSpMk id="1033" creationId="{B37A8173-5995-449D-8387-03E42038B914}"/>
          </ac:cxnSpMkLst>
        </pc:cxnChg>
        <pc:cxnChg chg="add">
          <ac:chgData name="anne firquet" userId="ecc14ec4c32a541b" providerId="LiveId" clId="{2BDDF885-9E03-B442-9946-F80E6B848F77}" dt="2025-03-09T13:06:13.264" v="489" actId="26606"/>
          <ac:cxnSpMkLst>
            <pc:docMk/>
            <pc:sldMk cId="541900136" sldId="336"/>
            <ac:cxnSpMk id="1035" creationId="{F807C003-86ED-40E4-BC07-74FB68F286FE}"/>
          </ac:cxnSpMkLst>
        </pc:cxnChg>
      </pc:sldChg>
      <pc:sldChg chg="addSp delSp modSp new mod setBg">
        <pc:chgData name="anne firquet" userId="ecc14ec4c32a541b" providerId="LiveId" clId="{2BDDF885-9E03-B442-9946-F80E6B848F77}" dt="2025-03-17T10:12:09.805" v="583" actId="14100"/>
        <pc:sldMkLst>
          <pc:docMk/>
          <pc:sldMk cId="2103610179" sldId="337"/>
        </pc:sldMkLst>
        <pc:spChg chg="mod ord">
          <ac:chgData name="anne firquet" userId="ecc14ec4c32a541b" providerId="LiveId" clId="{2BDDF885-9E03-B442-9946-F80E6B848F77}" dt="2025-03-17T10:11:59.835" v="579" actId="20577"/>
          <ac:spMkLst>
            <pc:docMk/>
            <pc:sldMk cId="2103610179" sldId="337"/>
            <ac:spMk id="2" creationId="{35225C0F-F487-F24A-0F81-6DDF7EB6730E}"/>
          </ac:spMkLst>
        </pc:spChg>
        <pc:spChg chg="add">
          <ac:chgData name="anne firquet" userId="ecc14ec4c32a541b" providerId="LiveId" clId="{2BDDF885-9E03-B442-9946-F80E6B848F77}" dt="2025-03-17T10:11:43.320" v="566" actId="26606"/>
          <ac:spMkLst>
            <pc:docMk/>
            <pc:sldMk cId="2103610179" sldId="337"/>
            <ac:spMk id="2063" creationId="{341BFA31-6544-45C2-9DA0-9E1C5E0B1959}"/>
          </ac:spMkLst>
        </pc:spChg>
        <pc:picChg chg="add mod">
          <ac:chgData name="anne firquet" userId="ecc14ec4c32a541b" providerId="LiveId" clId="{2BDDF885-9E03-B442-9946-F80E6B848F77}" dt="2025-03-17T10:12:09.805" v="583" actId="14100"/>
          <ac:picMkLst>
            <pc:docMk/>
            <pc:sldMk cId="2103610179" sldId="337"/>
            <ac:picMk id="3" creationId="{AD26F4E1-A265-1923-4C16-97D3EE04DC23}"/>
          </ac:picMkLst>
        </pc:picChg>
        <pc:picChg chg="add del mod ord">
          <ac:chgData name="anne firquet" userId="ecc14ec4c32a541b" providerId="LiveId" clId="{2BDDF885-9E03-B442-9946-F80E6B848F77}" dt="2025-03-17T10:11:50.770" v="568" actId="14100"/>
          <ac:picMkLst>
            <pc:docMk/>
            <pc:sldMk cId="2103610179" sldId="337"/>
            <ac:picMk id="2054" creationId="{F5969E44-8DCF-6397-0DB8-0113A907BC66}"/>
          </ac:picMkLst>
        </pc:picChg>
        <pc:cxnChg chg="add">
          <ac:chgData name="anne firquet" userId="ecc14ec4c32a541b" providerId="LiveId" clId="{2BDDF885-9E03-B442-9946-F80E6B848F77}" dt="2025-03-17T10:11:43.320" v="566" actId="26606"/>
          <ac:cxnSpMkLst>
            <pc:docMk/>
            <pc:sldMk cId="2103610179" sldId="337"/>
            <ac:cxnSpMk id="2059" creationId="{F64F9B95-9045-48D2-B9F3-2927E98F54AA}"/>
          </ac:cxnSpMkLst>
        </pc:cxnChg>
        <pc:cxnChg chg="add">
          <ac:chgData name="anne firquet" userId="ecc14ec4c32a541b" providerId="LiveId" clId="{2BDDF885-9E03-B442-9946-F80E6B848F77}" dt="2025-03-17T10:11:43.320" v="566" actId="26606"/>
          <ac:cxnSpMkLst>
            <pc:docMk/>
            <pc:sldMk cId="2103610179" sldId="337"/>
            <ac:cxnSpMk id="2061" creationId="{085AA86F-6A4D-4BCB-A045-D992CDC2959B}"/>
          </ac:cxnSpMkLst>
        </pc:cxnChg>
        <pc:cxnChg chg="add">
          <ac:chgData name="anne firquet" userId="ecc14ec4c32a541b" providerId="LiveId" clId="{2BDDF885-9E03-B442-9946-F80E6B848F77}" dt="2025-03-17T10:11:43.320" v="566" actId="26606"/>
          <ac:cxnSpMkLst>
            <pc:docMk/>
            <pc:sldMk cId="2103610179" sldId="337"/>
            <ac:cxnSpMk id="2065" creationId="{DC36F877-5419-44C1-A2CD-376BDDDC3E41}"/>
          </ac:cxnSpMkLst>
        </pc:cxnChg>
        <pc:cxnChg chg="add">
          <ac:chgData name="anne firquet" userId="ecc14ec4c32a541b" providerId="LiveId" clId="{2BDDF885-9E03-B442-9946-F80E6B848F77}" dt="2025-03-17T10:11:43.320" v="566" actId="26606"/>
          <ac:cxnSpMkLst>
            <pc:docMk/>
            <pc:sldMk cId="2103610179" sldId="337"/>
            <ac:cxnSpMk id="2067" creationId="{44B21692-652C-4371-95C5-05248EF342FA}"/>
          </ac:cxnSpMkLst>
        </pc:cxnChg>
      </pc:sldChg>
      <pc:sldChg chg="addSp modSp add mod ord setBg">
        <pc:chgData name="anne firquet" userId="ecc14ec4c32a541b" providerId="LiveId" clId="{2BDDF885-9E03-B442-9946-F80E6B848F77}" dt="2025-03-19T20:11:44.734" v="2217" actId="20578"/>
        <pc:sldMkLst>
          <pc:docMk/>
          <pc:sldMk cId="0" sldId="560"/>
        </pc:sldMkLst>
        <pc:spChg chg="mod">
          <ac:chgData name="anne firquet" userId="ecc14ec4c32a541b" providerId="LiveId" clId="{2BDDF885-9E03-B442-9946-F80E6B848F77}" dt="2025-03-17T09:37:48.946" v="525" actId="26606"/>
          <ac:spMkLst>
            <pc:docMk/>
            <pc:sldMk cId="0" sldId="560"/>
            <ac:spMk id="2" creationId="{D788A7FA-B8AC-3137-C087-3A2FF988195C}"/>
          </ac:spMkLst>
        </pc:spChg>
        <pc:spChg chg="mod">
          <ac:chgData name="anne firquet" userId="ecc14ec4c32a541b" providerId="LiveId" clId="{2BDDF885-9E03-B442-9946-F80E6B848F77}" dt="2025-03-17T09:38:19.557" v="529" actId="2711"/>
          <ac:spMkLst>
            <pc:docMk/>
            <pc:sldMk cId="0" sldId="560"/>
            <ac:spMk id="4" creationId="{BB931B83-3ECE-4F5A-321E-3CB3A86710E8}"/>
          </ac:spMkLst>
        </pc:spChg>
        <pc:spChg chg="mod">
          <ac:chgData name="anne firquet" userId="ecc14ec4c32a541b" providerId="LiveId" clId="{2BDDF885-9E03-B442-9946-F80E6B848F77}" dt="2025-03-17T09:38:01.819" v="526" actId="2711"/>
          <ac:spMkLst>
            <pc:docMk/>
            <pc:sldMk cId="0" sldId="560"/>
            <ac:spMk id="78851" creationId="{F88CBF9B-4600-13EA-4CB3-18985E710A35}"/>
          </ac:spMkLst>
        </pc:spChg>
        <pc:spChg chg="add">
          <ac:chgData name="anne firquet" userId="ecc14ec4c32a541b" providerId="LiveId" clId="{2BDDF885-9E03-B442-9946-F80E6B848F77}" dt="2025-03-17T09:37:48.946" v="525" actId="26606"/>
          <ac:spMkLst>
            <pc:docMk/>
            <pc:sldMk cId="0" sldId="560"/>
            <ac:spMk id="78861" creationId="{660EB578-C970-4186-B93C-45851BBC6E34}"/>
          </ac:spMkLst>
        </pc:spChg>
        <pc:picChg chg="add">
          <ac:chgData name="anne firquet" userId="ecc14ec4c32a541b" providerId="LiveId" clId="{2BDDF885-9E03-B442-9946-F80E6B848F77}" dt="2025-03-17T09:37:48.946" v="525" actId="26606"/>
          <ac:picMkLst>
            <pc:docMk/>
            <pc:sldMk cId="0" sldId="560"/>
            <ac:picMk id="78853" creationId="{EB364EC4-D05B-80A1-0FFA-D05CE735763F}"/>
          </ac:picMkLst>
        </pc:picChg>
        <pc:cxnChg chg="add">
          <ac:chgData name="anne firquet" userId="ecc14ec4c32a541b" providerId="LiveId" clId="{2BDDF885-9E03-B442-9946-F80E6B848F77}" dt="2025-03-17T09:37:48.946" v="525" actId="26606"/>
          <ac:cxnSpMkLst>
            <pc:docMk/>
            <pc:sldMk cId="0" sldId="560"/>
            <ac:cxnSpMk id="78857" creationId="{F64F9B95-9045-48D2-B9F3-2927E98F54AA}"/>
          </ac:cxnSpMkLst>
        </pc:cxnChg>
        <pc:cxnChg chg="add">
          <ac:chgData name="anne firquet" userId="ecc14ec4c32a541b" providerId="LiveId" clId="{2BDDF885-9E03-B442-9946-F80E6B848F77}" dt="2025-03-17T09:37:48.946" v="525" actId="26606"/>
          <ac:cxnSpMkLst>
            <pc:docMk/>
            <pc:sldMk cId="0" sldId="560"/>
            <ac:cxnSpMk id="78859" creationId="{085AA86F-6A4D-4BCB-A045-D992CDC2959B}"/>
          </ac:cxnSpMkLst>
        </pc:cxnChg>
        <pc:cxnChg chg="add">
          <ac:chgData name="anne firquet" userId="ecc14ec4c32a541b" providerId="LiveId" clId="{2BDDF885-9E03-B442-9946-F80E6B848F77}" dt="2025-03-17T09:37:48.946" v="525" actId="26606"/>
          <ac:cxnSpMkLst>
            <pc:docMk/>
            <pc:sldMk cId="0" sldId="560"/>
            <ac:cxnSpMk id="78863" creationId="{CDF57B02-07BB-407B-BB36-06D9C64A673E}"/>
          </ac:cxnSpMkLst>
        </pc:cxnChg>
        <pc:cxnChg chg="add">
          <ac:chgData name="anne firquet" userId="ecc14ec4c32a541b" providerId="LiveId" clId="{2BDDF885-9E03-B442-9946-F80E6B848F77}" dt="2025-03-17T09:37:48.946" v="525" actId="26606"/>
          <ac:cxnSpMkLst>
            <pc:docMk/>
            <pc:sldMk cId="0" sldId="560"/>
            <ac:cxnSpMk id="78865" creationId="{C6855964-C920-48EB-8804-74291211C8A9}"/>
          </ac:cxnSpMkLst>
        </pc:cxnChg>
      </pc:sldChg>
      <pc:sldChg chg="modSp add mod ord">
        <pc:chgData name="anne firquet" userId="ecc14ec4c32a541b" providerId="LiveId" clId="{2BDDF885-9E03-B442-9946-F80E6B848F77}" dt="2025-03-19T20:09:55.379" v="2212" actId="20578"/>
        <pc:sldMkLst>
          <pc:docMk/>
          <pc:sldMk cId="0" sldId="566"/>
        </pc:sldMkLst>
        <pc:spChg chg="mod">
          <ac:chgData name="anne firquet" userId="ecc14ec4c32a541b" providerId="LiveId" clId="{2BDDF885-9E03-B442-9946-F80E6B848F77}" dt="2025-03-18T04:29:46.040" v="725" actId="207"/>
          <ac:spMkLst>
            <pc:docMk/>
            <pc:sldMk cId="0" sldId="566"/>
            <ac:spMk id="169986" creationId="{F6BCC073-177C-6689-5A54-A9295243DDA2}"/>
          </ac:spMkLst>
        </pc:spChg>
        <pc:spChg chg="mod">
          <ac:chgData name="anne firquet" userId="ecc14ec4c32a541b" providerId="LiveId" clId="{2BDDF885-9E03-B442-9946-F80E6B848F77}" dt="2025-03-18T04:30:11.562" v="728" actId="1076"/>
          <ac:spMkLst>
            <pc:docMk/>
            <pc:sldMk cId="0" sldId="566"/>
            <ac:spMk id="170001" creationId="{53B0D8D4-1C5F-1DB8-D55D-F8F350311AD4}"/>
          </ac:spMkLst>
        </pc:spChg>
        <pc:graphicFrameChg chg="mod modGraphic">
          <ac:chgData name="anne firquet" userId="ecc14ec4c32a541b" providerId="LiveId" clId="{2BDDF885-9E03-B442-9946-F80E6B848F77}" dt="2025-03-17T10:14:02.858" v="591" actId="14100"/>
          <ac:graphicFrameMkLst>
            <pc:docMk/>
            <pc:sldMk cId="0" sldId="566"/>
            <ac:graphicFrameMk id="169987" creationId="{4F7ACA53-AD4C-73F0-20EC-8EC7E142829C}"/>
          </ac:graphicFrameMkLst>
        </pc:graphicFrameChg>
      </pc:sldChg>
      <pc:sldChg chg="addSp modSp new mod ord setBg modShow">
        <pc:chgData name="anne firquet" userId="ecc14ec4c32a541b" providerId="LiveId" clId="{2BDDF885-9E03-B442-9946-F80E6B848F77}" dt="2025-03-19T19:59:38.512" v="2198" actId="20578"/>
        <pc:sldMkLst>
          <pc:docMk/>
          <pc:sldMk cId="867593230" sldId="567"/>
        </pc:sldMkLst>
        <pc:spChg chg="mod">
          <ac:chgData name="anne firquet" userId="ecc14ec4c32a541b" providerId="LiveId" clId="{2BDDF885-9E03-B442-9946-F80E6B848F77}" dt="2025-03-17T19:19:40.172" v="611" actId="26606"/>
          <ac:spMkLst>
            <pc:docMk/>
            <pc:sldMk cId="867593230" sldId="567"/>
            <ac:spMk id="2" creationId="{88A61B3B-4D65-C560-BD31-A6CA8D6284A7}"/>
          </ac:spMkLst>
        </pc:spChg>
        <pc:spChg chg="add">
          <ac:chgData name="anne firquet" userId="ecc14ec4c32a541b" providerId="LiveId" clId="{2BDDF885-9E03-B442-9946-F80E6B848F77}" dt="2025-03-17T19:19:40.172" v="611" actId="26606"/>
          <ac:spMkLst>
            <pc:docMk/>
            <pc:sldMk cId="867593230" sldId="567"/>
            <ac:spMk id="2059" creationId="{33E93247-6229-44AB-A550-739E971E690B}"/>
          </ac:spMkLst>
        </pc:spChg>
        <pc:picChg chg="add mod">
          <ac:chgData name="anne firquet" userId="ecc14ec4c32a541b" providerId="LiveId" clId="{2BDDF885-9E03-B442-9946-F80E6B848F77}" dt="2025-03-17T19:19:40.172" v="611" actId="26606"/>
          <ac:picMkLst>
            <pc:docMk/>
            <pc:sldMk cId="867593230" sldId="567"/>
            <ac:picMk id="2050" creationId="{60C654F6-0B63-57FE-E979-41E6E66637C6}"/>
          </ac:picMkLst>
        </pc:picChg>
        <pc:cxnChg chg="add">
          <ac:chgData name="anne firquet" userId="ecc14ec4c32a541b" providerId="LiveId" clId="{2BDDF885-9E03-B442-9946-F80E6B848F77}" dt="2025-03-17T19:19:40.172" v="611" actId="26606"/>
          <ac:cxnSpMkLst>
            <pc:docMk/>
            <pc:sldMk cId="867593230" sldId="567"/>
            <ac:cxnSpMk id="2055" creationId="{F64F9B95-9045-48D2-B9F3-2927E98F54AA}"/>
          </ac:cxnSpMkLst>
        </pc:cxnChg>
        <pc:cxnChg chg="add">
          <ac:chgData name="anne firquet" userId="ecc14ec4c32a541b" providerId="LiveId" clId="{2BDDF885-9E03-B442-9946-F80E6B848F77}" dt="2025-03-17T19:19:40.172" v="611" actId="26606"/>
          <ac:cxnSpMkLst>
            <pc:docMk/>
            <pc:sldMk cId="867593230" sldId="567"/>
            <ac:cxnSpMk id="2057" creationId="{085AA86F-6A4D-4BCB-A045-D992CDC2959B}"/>
          </ac:cxnSpMkLst>
        </pc:cxnChg>
        <pc:cxnChg chg="add">
          <ac:chgData name="anne firquet" userId="ecc14ec4c32a541b" providerId="LiveId" clId="{2BDDF885-9E03-B442-9946-F80E6B848F77}" dt="2025-03-17T19:19:40.172" v="611" actId="26606"/>
          <ac:cxnSpMkLst>
            <pc:docMk/>
            <pc:sldMk cId="867593230" sldId="567"/>
            <ac:cxnSpMk id="2061" creationId="{F9600FFC-92AF-4AD3-9595-B0E23476BD05}"/>
          </ac:cxnSpMkLst>
        </pc:cxnChg>
      </pc:sldChg>
      <pc:sldChg chg="addSp delSp modSp new mod ord">
        <pc:chgData name="anne firquet" userId="ecc14ec4c32a541b" providerId="LiveId" clId="{2BDDF885-9E03-B442-9946-F80E6B848F77}" dt="2025-03-18T19:46:34.800" v="1654" actId="20578"/>
        <pc:sldMkLst>
          <pc:docMk/>
          <pc:sldMk cId="3735272336" sldId="568"/>
        </pc:sldMkLst>
        <pc:spChg chg="mod">
          <ac:chgData name="anne firquet" userId="ecc14ec4c32a541b" providerId="LiveId" clId="{2BDDF885-9E03-B442-9946-F80E6B848F77}" dt="2025-03-18T04:49:19.387" v="1516" actId="20577"/>
          <ac:spMkLst>
            <pc:docMk/>
            <pc:sldMk cId="3735272336" sldId="568"/>
            <ac:spMk id="2" creationId="{F5EFAF2F-5E9F-9EC7-A5DF-CC1BC6C5197A}"/>
          </ac:spMkLst>
        </pc:spChg>
        <pc:spChg chg="del mod">
          <ac:chgData name="anne firquet" userId="ecc14ec4c32a541b" providerId="LiveId" clId="{2BDDF885-9E03-B442-9946-F80E6B848F77}" dt="2025-03-18T04:50:02.102" v="1519" actId="26606"/>
          <ac:spMkLst>
            <pc:docMk/>
            <pc:sldMk cId="3735272336" sldId="568"/>
            <ac:spMk id="3" creationId="{6C80E960-5B1A-D37C-D3BA-C45C3812A277}"/>
          </ac:spMkLst>
        </pc:spChg>
        <pc:graphicFrameChg chg="add">
          <ac:chgData name="anne firquet" userId="ecc14ec4c32a541b" providerId="LiveId" clId="{2BDDF885-9E03-B442-9946-F80E6B848F77}" dt="2025-03-18T04:50:02.102" v="1519" actId="26606"/>
          <ac:graphicFrameMkLst>
            <pc:docMk/>
            <pc:sldMk cId="3735272336" sldId="568"/>
            <ac:graphicFrameMk id="6" creationId="{548B707B-01F0-9EEF-7322-7BA9540F7AB3}"/>
          </ac:graphicFrameMkLst>
        </pc:graphicFrameChg>
        <pc:picChg chg="add mod">
          <ac:chgData name="anne firquet" userId="ecc14ec4c32a541b" providerId="LiveId" clId="{2BDDF885-9E03-B442-9946-F80E6B848F77}" dt="2025-03-18T04:48:57.051" v="1492" actId="1076"/>
          <ac:picMkLst>
            <pc:docMk/>
            <pc:sldMk cId="3735272336" sldId="568"/>
            <ac:picMk id="4" creationId="{293C6E35-42BF-CFDA-BFFF-E98E39D4C707}"/>
          </ac:picMkLst>
        </pc:picChg>
      </pc:sldChg>
      <pc:sldChg chg="addSp modSp new ord">
        <pc:chgData name="anne firquet" userId="ecc14ec4c32a541b" providerId="LiveId" clId="{2BDDF885-9E03-B442-9946-F80E6B848F77}" dt="2025-03-18T19:44:59.083" v="1642" actId="20578"/>
        <pc:sldMkLst>
          <pc:docMk/>
          <pc:sldMk cId="1183622629" sldId="569"/>
        </pc:sldMkLst>
        <pc:picChg chg="add mod">
          <ac:chgData name="anne firquet" userId="ecc14ec4c32a541b" providerId="LiveId" clId="{2BDDF885-9E03-B442-9946-F80E6B848F77}" dt="2025-03-18T11:14:15.367" v="1546"/>
          <ac:picMkLst>
            <pc:docMk/>
            <pc:sldMk cId="1183622629" sldId="569"/>
            <ac:picMk id="2" creationId="{0A4042FB-0B10-AF38-A931-2504A36619E4}"/>
          </ac:picMkLst>
        </pc:picChg>
      </pc:sldChg>
      <pc:sldChg chg="addSp delSp modSp new mod ord setBg">
        <pc:chgData name="anne firquet" userId="ecc14ec4c32a541b" providerId="LiveId" clId="{2BDDF885-9E03-B442-9946-F80E6B848F77}" dt="2025-03-18T19:45:01.784" v="1643" actId="20578"/>
        <pc:sldMkLst>
          <pc:docMk/>
          <pc:sldMk cId="3115856127" sldId="570"/>
        </pc:sldMkLst>
        <pc:spChg chg="add del">
          <ac:chgData name="anne firquet" userId="ecc14ec4c32a541b" providerId="LiveId" clId="{2BDDF885-9E03-B442-9946-F80E6B848F77}" dt="2025-03-18T11:15:09.293" v="1549" actId="26606"/>
          <ac:spMkLst>
            <pc:docMk/>
            <pc:sldMk cId="3115856127" sldId="570"/>
            <ac:spMk id="7" creationId="{B9C0E6AB-EAB6-41E0-9D49-369643E873A7}"/>
          </ac:spMkLst>
        </pc:spChg>
        <pc:picChg chg="add mod">
          <ac:chgData name="anne firquet" userId="ecc14ec4c32a541b" providerId="LiveId" clId="{2BDDF885-9E03-B442-9946-F80E6B848F77}" dt="2025-03-18T11:15:09.293" v="1549" actId="26606"/>
          <ac:picMkLst>
            <pc:docMk/>
            <pc:sldMk cId="3115856127" sldId="570"/>
            <ac:picMk id="2" creationId="{8C302DC3-9766-F4C6-2720-1C8EABB7525F}"/>
          </ac:picMkLst>
        </pc:picChg>
        <pc:cxnChg chg="add del">
          <ac:chgData name="anne firquet" userId="ecc14ec4c32a541b" providerId="LiveId" clId="{2BDDF885-9E03-B442-9946-F80E6B848F77}" dt="2025-03-18T11:15:09.293" v="1549" actId="26606"/>
          <ac:cxnSpMkLst>
            <pc:docMk/>
            <pc:sldMk cId="3115856127" sldId="570"/>
            <ac:cxnSpMk id="9" creationId="{1A1FADC9-A0F4-4689-9608-959F3C23DD87}"/>
          </ac:cxnSpMkLst>
        </pc:cxnChg>
        <pc:cxnChg chg="add del">
          <ac:chgData name="anne firquet" userId="ecc14ec4c32a541b" providerId="LiveId" clId="{2BDDF885-9E03-B442-9946-F80E6B848F77}" dt="2025-03-18T11:15:09.293" v="1549" actId="26606"/>
          <ac:cxnSpMkLst>
            <pc:docMk/>
            <pc:sldMk cId="3115856127" sldId="570"/>
            <ac:cxnSpMk id="11" creationId="{8ED41C16-52CF-47AA-A5C9-95D10CB80DEE}"/>
          </ac:cxnSpMkLst>
        </pc:cxnChg>
      </pc:sldChg>
      <pc:sldChg chg="addSp modSp new mod ord setBg">
        <pc:chgData name="anne firquet" userId="ecc14ec4c32a541b" providerId="LiveId" clId="{2BDDF885-9E03-B442-9946-F80E6B848F77}" dt="2025-03-18T19:45:10.834" v="1644" actId="20578"/>
        <pc:sldMkLst>
          <pc:docMk/>
          <pc:sldMk cId="1499432842" sldId="571"/>
        </pc:sldMkLst>
        <pc:spChg chg="add">
          <ac:chgData name="anne firquet" userId="ecc14ec4c32a541b" providerId="LiveId" clId="{2BDDF885-9E03-B442-9946-F80E6B848F77}" dt="2025-03-18T11:15:57.554" v="1551" actId="26606"/>
          <ac:spMkLst>
            <pc:docMk/>
            <pc:sldMk cId="1499432842" sldId="571"/>
            <ac:spMk id="7" creationId="{B9C0E6AB-EAB6-41E0-9D49-369643E873A7}"/>
          </ac:spMkLst>
        </pc:spChg>
        <pc:picChg chg="add mod">
          <ac:chgData name="anne firquet" userId="ecc14ec4c32a541b" providerId="LiveId" clId="{2BDDF885-9E03-B442-9946-F80E6B848F77}" dt="2025-03-18T11:15:57.554" v="1551" actId="26606"/>
          <ac:picMkLst>
            <pc:docMk/>
            <pc:sldMk cId="1499432842" sldId="571"/>
            <ac:picMk id="2" creationId="{150C54D2-8F73-F5A2-F840-F587559AA0B8}"/>
          </ac:picMkLst>
        </pc:picChg>
        <pc:cxnChg chg="add">
          <ac:chgData name="anne firquet" userId="ecc14ec4c32a541b" providerId="LiveId" clId="{2BDDF885-9E03-B442-9946-F80E6B848F77}" dt="2025-03-18T11:15:57.554" v="1551" actId="26606"/>
          <ac:cxnSpMkLst>
            <pc:docMk/>
            <pc:sldMk cId="1499432842" sldId="571"/>
            <ac:cxnSpMk id="9" creationId="{1A1FADC9-A0F4-4689-9608-959F3C23DD87}"/>
          </ac:cxnSpMkLst>
        </pc:cxnChg>
        <pc:cxnChg chg="add">
          <ac:chgData name="anne firquet" userId="ecc14ec4c32a541b" providerId="LiveId" clId="{2BDDF885-9E03-B442-9946-F80E6B848F77}" dt="2025-03-18T11:15:57.554" v="1551" actId="26606"/>
          <ac:cxnSpMkLst>
            <pc:docMk/>
            <pc:sldMk cId="1499432842" sldId="571"/>
            <ac:cxnSpMk id="11" creationId="{8ED41C16-52CF-47AA-A5C9-95D10CB80DEE}"/>
          </ac:cxnSpMkLst>
        </pc:cxnChg>
      </pc:sldChg>
      <pc:sldChg chg="addSp modSp new mod ord setBg">
        <pc:chgData name="anne firquet" userId="ecc14ec4c32a541b" providerId="LiveId" clId="{2BDDF885-9E03-B442-9946-F80E6B848F77}" dt="2025-03-18T19:45:15.217" v="1645" actId="20578"/>
        <pc:sldMkLst>
          <pc:docMk/>
          <pc:sldMk cId="3061772049" sldId="572"/>
        </pc:sldMkLst>
        <pc:spChg chg="add">
          <ac:chgData name="anne firquet" userId="ecc14ec4c32a541b" providerId="LiveId" clId="{2BDDF885-9E03-B442-9946-F80E6B848F77}" dt="2025-03-18T11:16:34.473" v="1553" actId="26606"/>
          <ac:spMkLst>
            <pc:docMk/>
            <pc:sldMk cId="3061772049" sldId="572"/>
            <ac:spMk id="7" creationId="{8C048611-791A-466A-A5C1-B0415D43DD81}"/>
          </ac:spMkLst>
        </pc:spChg>
        <pc:spChg chg="add">
          <ac:chgData name="anne firquet" userId="ecc14ec4c32a541b" providerId="LiveId" clId="{2BDDF885-9E03-B442-9946-F80E6B848F77}" dt="2025-03-18T11:16:34.473" v="1553" actId="26606"/>
          <ac:spMkLst>
            <pc:docMk/>
            <pc:sldMk cId="3061772049" sldId="572"/>
            <ac:spMk id="9" creationId="{0ABE7C0B-A2D9-4202-A524-532DA2E2D582}"/>
          </ac:spMkLst>
        </pc:spChg>
        <pc:picChg chg="add mod">
          <ac:chgData name="anne firquet" userId="ecc14ec4c32a541b" providerId="LiveId" clId="{2BDDF885-9E03-B442-9946-F80E6B848F77}" dt="2025-03-18T11:16:34.473" v="1553" actId="26606"/>
          <ac:picMkLst>
            <pc:docMk/>
            <pc:sldMk cId="3061772049" sldId="572"/>
            <ac:picMk id="2" creationId="{DF1D9C9F-5278-A34D-D939-0E9A34855089}"/>
          </ac:picMkLst>
        </pc:picChg>
        <pc:cxnChg chg="add">
          <ac:chgData name="anne firquet" userId="ecc14ec4c32a541b" providerId="LiveId" clId="{2BDDF885-9E03-B442-9946-F80E6B848F77}" dt="2025-03-18T11:16:34.473" v="1553" actId="26606"/>
          <ac:cxnSpMkLst>
            <pc:docMk/>
            <pc:sldMk cId="3061772049" sldId="572"/>
            <ac:cxnSpMk id="11" creationId="{DD0E884A-93C9-44E4-842F-5B6C251F8C7A}"/>
          </ac:cxnSpMkLst>
        </pc:cxnChg>
        <pc:cxnChg chg="add">
          <ac:chgData name="anne firquet" userId="ecc14ec4c32a541b" providerId="LiveId" clId="{2BDDF885-9E03-B442-9946-F80E6B848F77}" dt="2025-03-18T11:16:34.473" v="1553" actId="26606"/>
          <ac:cxnSpMkLst>
            <pc:docMk/>
            <pc:sldMk cId="3061772049" sldId="572"/>
            <ac:cxnSpMk id="13" creationId="{D10EB31C-CD53-48C2-A9BE-DFB0681AE311}"/>
          </ac:cxnSpMkLst>
        </pc:cxnChg>
      </pc:sldChg>
      <pc:sldChg chg="addSp modSp new mod ord setBg">
        <pc:chgData name="anne firquet" userId="ecc14ec4c32a541b" providerId="LiveId" clId="{2BDDF885-9E03-B442-9946-F80E6B848F77}" dt="2025-03-18T19:45:17.339" v="1646" actId="20578"/>
        <pc:sldMkLst>
          <pc:docMk/>
          <pc:sldMk cId="3688678059" sldId="573"/>
        </pc:sldMkLst>
        <pc:spChg chg="add">
          <ac:chgData name="anne firquet" userId="ecc14ec4c32a541b" providerId="LiveId" clId="{2BDDF885-9E03-B442-9946-F80E6B848F77}" dt="2025-03-18T11:17:18.436" v="1555" actId="26606"/>
          <ac:spMkLst>
            <pc:docMk/>
            <pc:sldMk cId="3688678059" sldId="573"/>
            <ac:spMk id="7" creationId="{8C048611-791A-466A-A5C1-B0415D43DD81}"/>
          </ac:spMkLst>
        </pc:spChg>
        <pc:spChg chg="add">
          <ac:chgData name="anne firquet" userId="ecc14ec4c32a541b" providerId="LiveId" clId="{2BDDF885-9E03-B442-9946-F80E6B848F77}" dt="2025-03-18T11:17:18.436" v="1555" actId="26606"/>
          <ac:spMkLst>
            <pc:docMk/>
            <pc:sldMk cId="3688678059" sldId="573"/>
            <ac:spMk id="9" creationId="{0ABE7C0B-A2D9-4202-A524-532DA2E2D582}"/>
          </ac:spMkLst>
        </pc:spChg>
        <pc:picChg chg="add mod">
          <ac:chgData name="anne firquet" userId="ecc14ec4c32a541b" providerId="LiveId" clId="{2BDDF885-9E03-B442-9946-F80E6B848F77}" dt="2025-03-18T11:17:18.436" v="1555" actId="26606"/>
          <ac:picMkLst>
            <pc:docMk/>
            <pc:sldMk cId="3688678059" sldId="573"/>
            <ac:picMk id="2" creationId="{B71A5428-17E1-4549-2B77-3E9C93DCCDEF}"/>
          </ac:picMkLst>
        </pc:picChg>
        <pc:cxnChg chg="add">
          <ac:chgData name="anne firquet" userId="ecc14ec4c32a541b" providerId="LiveId" clId="{2BDDF885-9E03-B442-9946-F80E6B848F77}" dt="2025-03-18T11:17:18.436" v="1555" actId="26606"/>
          <ac:cxnSpMkLst>
            <pc:docMk/>
            <pc:sldMk cId="3688678059" sldId="573"/>
            <ac:cxnSpMk id="11" creationId="{DD0E884A-93C9-44E4-842F-5B6C251F8C7A}"/>
          </ac:cxnSpMkLst>
        </pc:cxnChg>
        <pc:cxnChg chg="add">
          <ac:chgData name="anne firquet" userId="ecc14ec4c32a541b" providerId="LiveId" clId="{2BDDF885-9E03-B442-9946-F80E6B848F77}" dt="2025-03-18T11:17:18.436" v="1555" actId="26606"/>
          <ac:cxnSpMkLst>
            <pc:docMk/>
            <pc:sldMk cId="3688678059" sldId="573"/>
            <ac:cxnSpMk id="13" creationId="{D10EB31C-CD53-48C2-A9BE-DFB0681AE311}"/>
          </ac:cxnSpMkLst>
        </pc:cxnChg>
      </pc:sldChg>
      <pc:sldChg chg="addSp modSp new ord">
        <pc:chgData name="anne firquet" userId="ecc14ec4c32a541b" providerId="LiveId" clId="{2BDDF885-9E03-B442-9946-F80E6B848F77}" dt="2025-03-18T19:45:21.834" v="1647" actId="20578"/>
        <pc:sldMkLst>
          <pc:docMk/>
          <pc:sldMk cId="2509477918" sldId="574"/>
        </pc:sldMkLst>
        <pc:picChg chg="add mod">
          <ac:chgData name="anne firquet" userId="ecc14ec4c32a541b" providerId="LiveId" clId="{2BDDF885-9E03-B442-9946-F80E6B848F77}" dt="2025-03-18T11:18:04.286" v="1556"/>
          <ac:picMkLst>
            <pc:docMk/>
            <pc:sldMk cId="2509477918" sldId="574"/>
            <ac:picMk id="2" creationId="{DDC714B9-2691-9027-56BF-BC27C934A2E6}"/>
          </ac:picMkLst>
        </pc:picChg>
      </pc:sldChg>
      <pc:sldChg chg="addSp modSp new mod ord setBg">
        <pc:chgData name="anne firquet" userId="ecc14ec4c32a541b" providerId="LiveId" clId="{2BDDF885-9E03-B442-9946-F80E6B848F77}" dt="2025-03-18T19:45:24.051" v="1648" actId="20578"/>
        <pc:sldMkLst>
          <pc:docMk/>
          <pc:sldMk cId="3564728845" sldId="575"/>
        </pc:sldMkLst>
        <pc:spChg chg="add">
          <ac:chgData name="anne firquet" userId="ecc14ec4c32a541b" providerId="LiveId" clId="{2BDDF885-9E03-B442-9946-F80E6B848F77}" dt="2025-03-18T11:18:59.338" v="1558" actId="26606"/>
          <ac:spMkLst>
            <pc:docMk/>
            <pc:sldMk cId="3564728845" sldId="575"/>
            <ac:spMk id="7" creationId="{479833C7-FDE4-4657-B0B1-32BE833C2489}"/>
          </ac:spMkLst>
        </pc:spChg>
        <pc:spChg chg="add">
          <ac:chgData name="anne firquet" userId="ecc14ec4c32a541b" providerId="LiveId" clId="{2BDDF885-9E03-B442-9946-F80E6B848F77}" dt="2025-03-18T11:18:59.338" v="1558" actId="26606"/>
          <ac:spMkLst>
            <pc:docMk/>
            <pc:sldMk cId="3564728845" sldId="575"/>
            <ac:spMk id="9" creationId="{0ABE7C0B-A2D9-4202-A524-532DA2E2D582}"/>
          </ac:spMkLst>
        </pc:spChg>
        <pc:picChg chg="add mod">
          <ac:chgData name="anne firquet" userId="ecc14ec4c32a541b" providerId="LiveId" clId="{2BDDF885-9E03-B442-9946-F80E6B848F77}" dt="2025-03-18T11:18:59.338" v="1558" actId="26606"/>
          <ac:picMkLst>
            <pc:docMk/>
            <pc:sldMk cId="3564728845" sldId="575"/>
            <ac:picMk id="2" creationId="{10756F81-6C45-A2B0-8792-E3C9115762B0}"/>
          </ac:picMkLst>
        </pc:picChg>
      </pc:sldChg>
      <pc:sldChg chg="addSp modSp new mod ord setBg">
        <pc:chgData name="anne firquet" userId="ecc14ec4c32a541b" providerId="LiveId" clId="{2BDDF885-9E03-B442-9946-F80E6B848F77}" dt="2025-03-19T20:09:41.783" v="2211" actId="20578"/>
        <pc:sldMkLst>
          <pc:docMk/>
          <pc:sldMk cId="1068611589" sldId="576"/>
        </pc:sldMkLst>
        <pc:spChg chg="add">
          <ac:chgData name="anne firquet" userId="ecc14ec4c32a541b" providerId="LiveId" clId="{2BDDF885-9E03-B442-9946-F80E6B848F77}" dt="2025-03-18T11:21:52.938" v="1569" actId="26606"/>
          <ac:spMkLst>
            <pc:docMk/>
            <pc:sldMk cId="1068611589" sldId="576"/>
            <ac:spMk id="7" creationId="{479833C7-FDE4-4657-B0B1-32BE833C2489}"/>
          </ac:spMkLst>
        </pc:spChg>
        <pc:spChg chg="add">
          <ac:chgData name="anne firquet" userId="ecc14ec4c32a541b" providerId="LiveId" clId="{2BDDF885-9E03-B442-9946-F80E6B848F77}" dt="2025-03-18T11:21:52.938" v="1569" actId="26606"/>
          <ac:spMkLst>
            <pc:docMk/>
            <pc:sldMk cId="1068611589" sldId="576"/>
            <ac:spMk id="9" creationId="{0ABE7C0B-A2D9-4202-A524-532DA2E2D582}"/>
          </ac:spMkLst>
        </pc:spChg>
        <pc:picChg chg="add mod">
          <ac:chgData name="anne firquet" userId="ecc14ec4c32a541b" providerId="LiveId" clId="{2BDDF885-9E03-B442-9946-F80E6B848F77}" dt="2025-03-18T11:21:52.938" v="1569" actId="26606"/>
          <ac:picMkLst>
            <pc:docMk/>
            <pc:sldMk cId="1068611589" sldId="576"/>
            <ac:picMk id="2" creationId="{5A70310D-3E4B-7C74-8C58-E3CB8928D650}"/>
          </ac:picMkLst>
        </pc:picChg>
      </pc:sldChg>
      <pc:sldChg chg="new del">
        <pc:chgData name="anne firquet" userId="ecc14ec4c32a541b" providerId="LiveId" clId="{2BDDF885-9E03-B442-9946-F80E6B848F77}" dt="2025-03-18T19:46:51.231" v="1656" actId="2696"/>
        <pc:sldMkLst>
          <pc:docMk/>
          <pc:sldMk cId="742259905" sldId="577"/>
        </pc:sldMkLst>
      </pc:sldChg>
      <pc:sldChg chg="addSp modSp new mod ord setBg">
        <pc:chgData name="anne firquet" userId="ecc14ec4c32a541b" providerId="LiveId" clId="{2BDDF885-9E03-B442-9946-F80E6B848F77}" dt="2025-03-18T19:45:26.317" v="1649" actId="20578"/>
        <pc:sldMkLst>
          <pc:docMk/>
          <pc:sldMk cId="4260294795" sldId="578"/>
        </pc:sldMkLst>
        <pc:spChg chg="add">
          <ac:chgData name="anne firquet" userId="ecc14ec4c32a541b" providerId="LiveId" clId="{2BDDF885-9E03-B442-9946-F80E6B848F77}" dt="2025-03-18T11:21:14.289" v="1567" actId="26606"/>
          <ac:spMkLst>
            <pc:docMk/>
            <pc:sldMk cId="4260294795" sldId="578"/>
            <ac:spMk id="7" creationId="{B9C0E6AB-EAB6-41E0-9D49-369643E873A7}"/>
          </ac:spMkLst>
        </pc:spChg>
        <pc:picChg chg="add mod">
          <ac:chgData name="anne firquet" userId="ecc14ec4c32a541b" providerId="LiveId" clId="{2BDDF885-9E03-B442-9946-F80E6B848F77}" dt="2025-03-18T11:21:14.289" v="1567" actId="26606"/>
          <ac:picMkLst>
            <pc:docMk/>
            <pc:sldMk cId="4260294795" sldId="578"/>
            <ac:picMk id="2" creationId="{422C95DA-74C3-8F4B-A7E0-BF44F805A838}"/>
          </ac:picMkLst>
        </pc:picChg>
        <pc:cxnChg chg="add">
          <ac:chgData name="anne firquet" userId="ecc14ec4c32a541b" providerId="LiveId" clId="{2BDDF885-9E03-B442-9946-F80E6B848F77}" dt="2025-03-18T11:21:14.289" v="1567" actId="26606"/>
          <ac:cxnSpMkLst>
            <pc:docMk/>
            <pc:sldMk cId="4260294795" sldId="578"/>
            <ac:cxnSpMk id="9" creationId="{9A7693C2-7C46-4885-8B2F-E56127E15CA9}"/>
          </ac:cxnSpMkLst>
        </pc:cxnChg>
        <pc:cxnChg chg="add">
          <ac:chgData name="anne firquet" userId="ecc14ec4c32a541b" providerId="LiveId" clId="{2BDDF885-9E03-B442-9946-F80E6B848F77}" dt="2025-03-18T11:21:14.289" v="1567" actId="26606"/>
          <ac:cxnSpMkLst>
            <pc:docMk/>
            <pc:sldMk cId="4260294795" sldId="578"/>
            <ac:cxnSpMk id="11" creationId="{8DC8D232-7D29-4476-9D51-FB25179F185C}"/>
          </ac:cxnSpMkLst>
        </pc:cxnChg>
      </pc:sldChg>
      <pc:sldChg chg="addSp modSp new mod ord setBg">
        <pc:chgData name="anne firquet" userId="ecc14ec4c32a541b" providerId="LiveId" clId="{2BDDF885-9E03-B442-9946-F80E6B848F77}" dt="2025-03-18T19:45:32.251" v="1650" actId="20578"/>
        <pc:sldMkLst>
          <pc:docMk/>
          <pc:sldMk cId="3112958130" sldId="579"/>
        </pc:sldMkLst>
        <pc:spChg chg="add">
          <ac:chgData name="anne firquet" userId="ecc14ec4c32a541b" providerId="LiveId" clId="{2BDDF885-9E03-B442-9946-F80E6B848F77}" dt="2025-03-18T11:20:23.269" v="1565" actId="26606"/>
          <ac:spMkLst>
            <pc:docMk/>
            <pc:sldMk cId="3112958130" sldId="579"/>
            <ac:spMk id="7" creationId="{B9C0E6AB-EAB6-41E0-9D49-369643E873A7}"/>
          </ac:spMkLst>
        </pc:spChg>
        <pc:picChg chg="add mod">
          <ac:chgData name="anne firquet" userId="ecc14ec4c32a541b" providerId="LiveId" clId="{2BDDF885-9E03-B442-9946-F80E6B848F77}" dt="2025-03-18T11:20:23.269" v="1565" actId="26606"/>
          <ac:picMkLst>
            <pc:docMk/>
            <pc:sldMk cId="3112958130" sldId="579"/>
            <ac:picMk id="2" creationId="{03037500-10AC-2A96-D0A8-23572B43A75F}"/>
          </ac:picMkLst>
        </pc:picChg>
      </pc:sldChg>
      <pc:sldChg chg="addSp modSp new mod ord setBg">
        <pc:chgData name="anne firquet" userId="ecc14ec4c32a541b" providerId="LiveId" clId="{2BDDF885-9E03-B442-9946-F80E6B848F77}" dt="2025-03-19T20:10:48.632" v="2215" actId="20578"/>
        <pc:sldMkLst>
          <pc:docMk/>
          <pc:sldMk cId="1827044514" sldId="580"/>
        </pc:sldMkLst>
        <pc:spChg chg="add">
          <ac:chgData name="anne firquet" userId="ecc14ec4c32a541b" providerId="LiveId" clId="{2BDDF885-9E03-B442-9946-F80E6B848F77}" dt="2025-03-18T11:19:41.854" v="1563" actId="26606"/>
          <ac:spMkLst>
            <pc:docMk/>
            <pc:sldMk cId="1827044514" sldId="580"/>
            <ac:spMk id="7" creationId="{8C048611-791A-466A-A5C1-B0415D43DD81}"/>
          </ac:spMkLst>
        </pc:spChg>
        <pc:spChg chg="add">
          <ac:chgData name="anne firquet" userId="ecc14ec4c32a541b" providerId="LiveId" clId="{2BDDF885-9E03-B442-9946-F80E6B848F77}" dt="2025-03-18T11:19:41.854" v="1563" actId="26606"/>
          <ac:spMkLst>
            <pc:docMk/>
            <pc:sldMk cId="1827044514" sldId="580"/>
            <ac:spMk id="9" creationId="{0ABE7C0B-A2D9-4202-A524-532DA2E2D582}"/>
          </ac:spMkLst>
        </pc:spChg>
        <pc:picChg chg="add mod">
          <ac:chgData name="anne firquet" userId="ecc14ec4c32a541b" providerId="LiveId" clId="{2BDDF885-9E03-B442-9946-F80E6B848F77}" dt="2025-03-18T11:19:41.854" v="1563" actId="26606"/>
          <ac:picMkLst>
            <pc:docMk/>
            <pc:sldMk cId="1827044514" sldId="580"/>
            <ac:picMk id="2" creationId="{A3886DE7-CF65-2391-E5B3-0EDB5D2E8CF1}"/>
          </ac:picMkLst>
        </pc:picChg>
        <pc:cxnChg chg="add">
          <ac:chgData name="anne firquet" userId="ecc14ec4c32a541b" providerId="LiveId" clId="{2BDDF885-9E03-B442-9946-F80E6B848F77}" dt="2025-03-18T11:19:41.854" v="1563" actId="26606"/>
          <ac:cxnSpMkLst>
            <pc:docMk/>
            <pc:sldMk cId="1827044514" sldId="580"/>
            <ac:cxnSpMk id="11" creationId="{DD0E884A-93C9-44E4-842F-5B6C251F8C7A}"/>
          </ac:cxnSpMkLst>
        </pc:cxnChg>
        <pc:cxnChg chg="add">
          <ac:chgData name="anne firquet" userId="ecc14ec4c32a541b" providerId="LiveId" clId="{2BDDF885-9E03-B442-9946-F80E6B848F77}" dt="2025-03-18T11:19:41.854" v="1563" actId="26606"/>
          <ac:cxnSpMkLst>
            <pc:docMk/>
            <pc:sldMk cId="1827044514" sldId="580"/>
            <ac:cxnSpMk id="13" creationId="{D10EB31C-CD53-48C2-A9BE-DFB0681AE311}"/>
          </ac:cxnSpMkLst>
        </pc:cxnChg>
      </pc:sldChg>
      <pc:sldChg chg="new del">
        <pc:chgData name="anne firquet" userId="ecc14ec4c32a541b" providerId="LiveId" clId="{2BDDF885-9E03-B442-9946-F80E6B848F77}" dt="2025-03-19T19:07:10.585" v="1698" actId="2696"/>
        <pc:sldMkLst>
          <pc:docMk/>
          <pc:sldMk cId="2399076889" sldId="581"/>
        </pc:sldMkLst>
      </pc:sldChg>
      <pc:sldChg chg="modSp new del mod ord">
        <pc:chgData name="anne firquet" userId="ecc14ec4c32a541b" providerId="LiveId" clId="{2BDDF885-9E03-B442-9946-F80E6B848F77}" dt="2025-03-19T19:15:12.140" v="1954" actId="2696"/>
        <pc:sldMkLst>
          <pc:docMk/>
          <pc:sldMk cId="638554054" sldId="582"/>
        </pc:sldMkLst>
        <pc:spChg chg="mod">
          <ac:chgData name="anne firquet" userId="ecc14ec4c32a541b" providerId="LiveId" clId="{2BDDF885-9E03-B442-9946-F80E6B848F77}" dt="2025-03-19T19:15:07.987" v="1953" actId="20577"/>
          <ac:spMkLst>
            <pc:docMk/>
            <pc:sldMk cId="638554054" sldId="582"/>
            <ac:spMk id="2" creationId="{811F0BF6-820A-1C37-7742-2AA3BF3FCB31}"/>
          </ac:spMkLst>
        </pc:spChg>
      </pc:sldChg>
      <pc:sldChg chg="new del">
        <pc:chgData name="anne firquet" userId="ecc14ec4c32a541b" providerId="LiveId" clId="{2BDDF885-9E03-B442-9946-F80E6B848F77}" dt="2025-03-19T19:13:38.270" v="1917" actId="2696"/>
        <pc:sldMkLst>
          <pc:docMk/>
          <pc:sldMk cId="1854266275" sldId="583"/>
        </pc:sldMkLst>
      </pc:sldChg>
      <pc:sldChg chg="addSp delSp modSp new mod ord setBg setClrOvrMap">
        <pc:chgData name="anne firquet" userId="ecc14ec4c32a541b" providerId="LiveId" clId="{2BDDF885-9E03-B442-9946-F80E6B848F77}" dt="2025-03-19T19:15:54.154" v="1972" actId="20578"/>
        <pc:sldMkLst>
          <pc:docMk/>
          <pc:sldMk cId="1811278357" sldId="584"/>
        </pc:sldMkLst>
        <pc:spChg chg="mod">
          <ac:chgData name="anne firquet" userId="ecc14ec4c32a541b" providerId="LiveId" clId="{2BDDF885-9E03-B442-9946-F80E6B848F77}" dt="2025-03-19T19:12:53.625" v="1902" actId="26606"/>
          <ac:spMkLst>
            <pc:docMk/>
            <pc:sldMk cId="1811278357" sldId="584"/>
            <ac:spMk id="2" creationId="{B02684A8-800E-D4AA-38FC-C02E7DAA7E28}"/>
          </ac:spMkLst>
        </pc:spChg>
        <pc:spChg chg="mod">
          <ac:chgData name="anne firquet" userId="ecc14ec4c32a541b" providerId="LiveId" clId="{2BDDF885-9E03-B442-9946-F80E6B848F77}" dt="2025-03-19T19:13:29.910" v="1916" actId="20577"/>
          <ac:spMkLst>
            <pc:docMk/>
            <pc:sldMk cId="1811278357" sldId="584"/>
            <ac:spMk id="3" creationId="{A9A480A0-3F1B-2AC0-0F7B-1DD2AA7AF9CF}"/>
          </ac:spMkLst>
        </pc:spChg>
        <pc:spChg chg="add">
          <ac:chgData name="anne firquet" userId="ecc14ec4c32a541b" providerId="LiveId" clId="{2BDDF885-9E03-B442-9946-F80E6B848F77}" dt="2025-03-19T19:12:53.625" v="1902" actId="26606"/>
          <ac:spMkLst>
            <pc:docMk/>
            <pc:sldMk cId="1811278357" sldId="584"/>
            <ac:spMk id="12" creationId="{DEF92653-5D6D-47E6-8744-0DAF76E049C4}"/>
          </ac:spMkLst>
        </pc:spChg>
        <pc:spChg chg="add del">
          <ac:chgData name="anne firquet" userId="ecc14ec4c32a541b" providerId="LiveId" clId="{2BDDF885-9E03-B442-9946-F80E6B848F77}" dt="2025-03-19T19:11:51.100" v="1892" actId="26606"/>
          <ac:spMkLst>
            <pc:docMk/>
            <pc:sldMk cId="1811278357" sldId="584"/>
            <ac:spMk id="13" creationId="{33E93247-6229-44AB-A550-739E971E690B}"/>
          </ac:spMkLst>
        </pc:spChg>
        <pc:spChg chg="add del">
          <ac:chgData name="anne firquet" userId="ecc14ec4c32a541b" providerId="LiveId" clId="{2BDDF885-9E03-B442-9946-F80E6B848F77}" dt="2025-03-19T19:11:51.100" v="1892" actId="26606"/>
          <ac:spMkLst>
            <pc:docMk/>
            <pc:sldMk cId="1811278357" sldId="584"/>
            <ac:spMk id="15" creationId="{612349FF-7742-42ED-ADF3-238B5DDD176C}"/>
          </ac:spMkLst>
        </pc:spChg>
        <pc:picChg chg="add del">
          <ac:chgData name="anne firquet" userId="ecc14ec4c32a541b" providerId="LiveId" clId="{2BDDF885-9E03-B442-9946-F80E6B848F77}" dt="2025-03-19T19:11:51.100" v="1892" actId="26606"/>
          <ac:picMkLst>
            <pc:docMk/>
            <pc:sldMk cId="1811278357" sldId="584"/>
            <ac:picMk id="5" creationId="{23689D7C-6473-31E4-6F63-97BE4E9A93A6}"/>
          </ac:picMkLst>
        </pc:picChg>
        <pc:cxnChg chg="add">
          <ac:chgData name="anne firquet" userId="ecc14ec4c32a541b" providerId="LiveId" clId="{2BDDF885-9E03-B442-9946-F80E6B848F77}" dt="2025-03-19T19:12:53.625" v="1902" actId="26606"/>
          <ac:cxnSpMkLst>
            <pc:docMk/>
            <pc:sldMk cId="1811278357" sldId="584"/>
            <ac:cxnSpMk id="8" creationId="{F64F9B95-9045-48D2-B9F3-2927E98F54AA}"/>
          </ac:cxnSpMkLst>
        </pc:cxnChg>
        <pc:cxnChg chg="add del">
          <ac:chgData name="anne firquet" userId="ecc14ec4c32a541b" providerId="LiveId" clId="{2BDDF885-9E03-B442-9946-F80E6B848F77}" dt="2025-03-19T19:11:51.100" v="1892" actId="26606"/>
          <ac:cxnSpMkLst>
            <pc:docMk/>
            <pc:sldMk cId="1811278357" sldId="584"/>
            <ac:cxnSpMk id="9" creationId="{F64F9B95-9045-48D2-B9F3-2927E98F54AA}"/>
          </ac:cxnSpMkLst>
        </pc:cxnChg>
        <pc:cxnChg chg="add">
          <ac:chgData name="anne firquet" userId="ecc14ec4c32a541b" providerId="LiveId" clId="{2BDDF885-9E03-B442-9946-F80E6B848F77}" dt="2025-03-19T19:12:53.625" v="1902" actId="26606"/>
          <ac:cxnSpMkLst>
            <pc:docMk/>
            <pc:sldMk cId="1811278357" sldId="584"/>
            <ac:cxnSpMk id="10" creationId="{085AA86F-6A4D-4BCB-A045-D992CDC2959B}"/>
          </ac:cxnSpMkLst>
        </pc:cxnChg>
        <pc:cxnChg chg="add del">
          <ac:chgData name="anne firquet" userId="ecc14ec4c32a541b" providerId="LiveId" clId="{2BDDF885-9E03-B442-9946-F80E6B848F77}" dt="2025-03-19T19:11:51.100" v="1892" actId="26606"/>
          <ac:cxnSpMkLst>
            <pc:docMk/>
            <pc:sldMk cId="1811278357" sldId="584"/>
            <ac:cxnSpMk id="11" creationId="{085AA86F-6A4D-4BCB-A045-D992CDC2959B}"/>
          </ac:cxnSpMkLst>
        </pc:cxnChg>
        <pc:cxnChg chg="add">
          <ac:chgData name="anne firquet" userId="ecc14ec4c32a541b" providerId="LiveId" clId="{2BDDF885-9E03-B442-9946-F80E6B848F77}" dt="2025-03-19T19:12:53.625" v="1902" actId="26606"/>
          <ac:cxnSpMkLst>
            <pc:docMk/>
            <pc:sldMk cId="1811278357" sldId="584"/>
            <ac:cxnSpMk id="14" creationId="{9CA98CE3-81A7-4FFE-A047-9AA65998D877}"/>
          </ac:cxnSpMkLst>
        </pc:cxnChg>
      </pc:sldChg>
      <pc:sldChg chg="addSp delSp modSp new mod ord setBg">
        <pc:chgData name="anne firquet" userId="ecc14ec4c32a541b" providerId="LiveId" clId="{2BDDF885-9E03-B442-9946-F80E6B848F77}" dt="2025-03-19T19:15:49.607" v="1971" actId="20578"/>
        <pc:sldMkLst>
          <pc:docMk/>
          <pc:sldMk cId="2046762832" sldId="585"/>
        </pc:sldMkLst>
        <pc:spChg chg="mod">
          <ac:chgData name="anne firquet" userId="ecc14ec4c32a541b" providerId="LiveId" clId="{2BDDF885-9E03-B442-9946-F80E6B848F77}" dt="2025-03-19T19:15:35.582" v="1970" actId="26606"/>
          <ac:spMkLst>
            <pc:docMk/>
            <pc:sldMk cId="2046762832" sldId="585"/>
            <ac:spMk id="2" creationId="{31F8FB84-D431-7E34-A246-8EFCBD518F9E}"/>
          </ac:spMkLst>
        </pc:spChg>
        <pc:spChg chg="del">
          <ac:chgData name="anne firquet" userId="ecc14ec4c32a541b" providerId="LiveId" clId="{2BDDF885-9E03-B442-9946-F80E6B848F77}" dt="2025-03-19T19:15:35.582" v="1970" actId="26606"/>
          <ac:spMkLst>
            <pc:docMk/>
            <pc:sldMk cId="2046762832" sldId="585"/>
            <ac:spMk id="3" creationId="{FF4A34AE-D866-BB88-C607-7CCEE0160796}"/>
          </ac:spMkLst>
        </pc:spChg>
        <pc:spChg chg="add">
          <ac:chgData name="anne firquet" userId="ecc14ec4c32a541b" providerId="LiveId" clId="{2BDDF885-9E03-B442-9946-F80E6B848F77}" dt="2025-03-19T19:15:35.582" v="1970" actId="26606"/>
          <ac:spMkLst>
            <pc:docMk/>
            <pc:sldMk cId="2046762832" sldId="585"/>
            <ac:spMk id="12" creationId="{DEF92653-5D6D-47E6-8744-0DAF76E049C4}"/>
          </ac:spMkLst>
        </pc:spChg>
        <pc:cxnChg chg="add">
          <ac:chgData name="anne firquet" userId="ecc14ec4c32a541b" providerId="LiveId" clId="{2BDDF885-9E03-B442-9946-F80E6B848F77}" dt="2025-03-19T19:15:35.582" v="1970" actId="26606"/>
          <ac:cxnSpMkLst>
            <pc:docMk/>
            <pc:sldMk cId="2046762832" sldId="585"/>
            <ac:cxnSpMk id="8" creationId="{F64F9B95-9045-48D2-B9F3-2927E98F54AA}"/>
          </ac:cxnSpMkLst>
        </pc:cxnChg>
        <pc:cxnChg chg="add">
          <ac:chgData name="anne firquet" userId="ecc14ec4c32a541b" providerId="LiveId" clId="{2BDDF885-9E03-B442-9946-F80E6B848F77}" dt="2025-03-19T19:15:35.582" v="1970" actId="26606"/>
          <ac:cxnSpMkLst>
            <pc:docMk/>
            <pc:sldMk cId="2046762832" sldId="585"/>
            <ac:cxnSpMk id="10" creationId="{085AA86F-6A4D-4BCB-A045-D992CDC2959B}"/>
          </ac:cxnSpMkLst>
        </pc:cxnChg>
        <pc:cxnChg chg="add">
          <ac:chgData name="anne firquet" userId="ecc14ec4c32a541b" providerId="LiveId" clId="{2BDDF885-9E03-B442-9946-F80E6B848F77}" dt="2025-03-19T19:15:35.582" v="1970" actId="26606"/>
          <ac:cxnSpMkLst>
            <pc:docMk/>
            <pc:sldMk cId="2046762832" sldId="585"/>
            <ac:cxnSpMk id="14" creationId="{9CA98CE3-81A7-4FFE-A047-9AA65998D877}"/>
          </ac:cxnSpMkLst>
        </pc:cxnChg>
      </pc:sldChg>
      <pc:sldChg chg="addSp delSp modSp new mod setBg">
        <pc:chgData name="anne firquet" userId="ecc14ec4c32a541b" providerId="LiveId" clId="{2BDDF885-9E03-B442-9946-F80E6B848F77}" dt="2025-03-19T19:37:16.689" v="2004" actId="255"/>
        <pc:sldMkLst>
          <pc:docMk/>
          <pc:sldMk cId="3781538481" sldId="586"/>
        </pc:sldMkLst>
        <pc:spChg chg="mod ord">
          <ac:chgData name="anne firquet" userId="ecc14ec4c32a541b" providerId="LiveId" clId="{2BDDF885-9E03-B442-9946-F80E6B848F77}" dt="2025-03-19T19:37:16.689" v="2004" actId="255"/>
          <ac:spMkLst>
            <pc:docMk/>
            <pc:sldMk cId="3781538481" sldId="586"/>
            <ac:spMk id="2" creationId="{692F232D-1DA5-CBF9-5F03-BD5F034B6946}"/>
          </ac:spMkLst>
        </pc:spChg>
        <pc:spChg chg="del">
          <ac:chgData name="anne firquet" userId="ecc14ec4c32a541b" providerId="LiveId" clId="{2BDDF885-9E03-B442-9946-F80E6B848F77}" dt="2025-03-19T19:36:18.720" v="1974"/>
          <ac:spMkLst>
            <pc:docMk/>
            <pc:sldMk cId="3781538481" sldId="586"/>
            <ac:spMk id="3" creationId="{9019653F-C1CF-19C1-63C7-3EFEA943EE13}"/>
          </ac:spMkLst>
        </pc:spChg>
        <pc:spChg chg="add">
          <ac:chgData name="anne firquet" userId="ecc14ec4c32a541b" providerId="LiveId" clId="{2BDDF885-9E03-B442-9946-F80E6B848F77}" dt="2025-03-19T19:37:02.591" v="1992" actId="26606"/>
          <ac:spMkLst>
            <pc:docMk/>
            <pc:sldMk cId="3781538481" sldId="586"/>
            <ac:spMk id="1035" creationId="{33E93247-6229-44AB-A550-739E971E690B}"/>
          </ac:spMkLst>
        </pc:spChg>
        <pc:picChg chg="add mod">
          <ac:chgData name="anne firquet" userId="ecc14ec4c32a541b" providerId="LiveId" clId="{2BDDF885-9E03-B442-9946-F80E6B848F77}" dt="2025-03-19T19:37:02.591" v="1992" actId="26606"/>
          <ac:picMkLst>
            <pc:docMk/>
            <pc:sldMk cId="3781538481" sldId="586"/>
            <ac:picMk id="1026" creationId="{7B3C6891-662F-7028-E364-69B98E38CC1E}"/>
          </ac:picMkLst>
        </pc:picChg>
        <pc:cxnChg chg="add">
          <ac:chgData name="anne firquet" userId="ecc14ec4c32a541b" providerId="LiveId" clId="{2BDDF885-9E03-B442-9946-F80E6B848F77}" dt="2025-03-19T19:37:02.591" v="1992" actId="26606"/>
          <ac:cxnSpMkLst>
            <pc:docMk/>
            <pc:sldMk cId="3781538481" sldId="586"/>
            <ac:cxnSpMk id="1031" creationId="{F64F9B95-9045-48D2-B9F3-2927E98F54AA}"/>
          </ac:cxnSpMkLst>
        </pc:cxnChg>
        <pc:cxnChg chg="add">
          <ac:chgData name="anne firquet" userId="ecc14ec4c32a541b" providerId="LiveId" clId="{2BDDF885-9E03-B442-9946-F80E6B848F77}" dt="2025-03-19T19:37:02.591" v="1992" actId="26606"/>
          <ac:cxnSpMkLst>
            <pc:docMk/>
            <pc:sldMk cId="3781538481" sldId="586"/>
            <ac:cxnSpMk id="1033" creationId="{085AA86F-6A4D-4BCB-A045-D992CDC2959B}"/>
          </ac:cxnSpMkLst>
        </pc:cxnChg>
        <pc:cxnChg chg="add">
          <ac:chgData name="anne firquet" userId="ecc14ec4c32a541b" providerId="LiveId" clId="{2BDDF885-9E03-B442-9946-F80E6B848F77}" dt="2025-03-19T19:37:02.591" v="1992" actId="26606"/>
          <ac:cxnSpMkLst>
            <pc:docMk/>
            <pc:sldMk cId="3781538481" sldId="586"/>
            <ac:cxnSpMk id="1037" creationId="{EE2E603F-4A95-4FE8-BB06-211DFD75DBEF}"/>
          </ac:cxnSpMkLst>
        </pc:cxnChg>
        <pc:cxnChg chg="add">
          <ac:chgData name="anne firquet" userId="ecc14ec4c32a541b" providerId="LiveId" clId="{2BDDF885-9E03-B442-9946-F80E6B848F77}" dt="2025-03-19T19:37:02.591" v="1992" actId="26606"/>
          <ac:cxnSpMkLst>
            <pc:docMk/>
            <pc:sldMk cId="3781538481" sldId="586"/>
            <ac:cxnSpMk id="1039" creationId="{D7CC41EB-2D81-4303-9171-6401B388BA35}"/>
          </ac:cxnSpMkLst>
        </pc:cxnChg>
      </pc:sldChg>
      <pc:sldChg chg="addSp delSp modSp new mod setBg">
        <pc:chgData name="anne firquet" userId="ecc14ec4c32a541b" providerId="LiveId" clId="{2BDDF885-9E03-B442-9946-F80E6B848F77}" dt="2025-03-19T19:58:03.155" v="2196" actId="26606"/>
        <pc:sldMkLst>
          <pc:docMk/>
          <pc:sldMk cId="4288218636" sldId="587"/>
        </pc:sldMkLst>
        <pc:spChg chg="mod">
          <ac:chgData name="anne firquet" userId="ecc14ec4c32a541b" providerId="LiveId" clId="{2BDDF885-9E03-B442-9946-F80E6B848F77}" dt="2025-03-19T19:58:03.155" v="2196" actId="26606"/>
          <ac:spMkLst>
            <pc:docMk/>
            <pc:sldMk cId="4288218636" sldId="587"/>
            <ac:spMk id="2" creationId="{CE83EA04-FFF5-D017-77F4-30FD2FD46564}"/>
          </ac:spMkLst>
        </pc:spChg>
        <pc:spChg chg="del mod">
          <ac:chgData name="anne firquet" userId="ecc14ec4c32a541b" providerId="LiveId" clId="{2BDDF885-9E03-B442-9946-F80E6B848F77}" dt="2025-03-19T19:58:03.155" v="2196" actId="26606"/>
          <ac:spMkLst>
            <pc:docMk/>
            <pc:sldMk cId="4288218636" sldId="587"/>
            <ac:spMk id="3" creationId="{19D92BAC-5DDE-9E56-077F-9FCD532ED232}"/>
          </ac:spMkLst>
        </pc:spChg>
        <pc:spChg chg="add">
          <ac:chgData name="anne firquet" userId="ecc14ec4c32a541b" providerId="LiveId" clId="{2BDDF885-9E03-B442-9946-F80E6B848F77}" dt="2025-03-19T19:58:03.155" v="2196" actId="26606"/>
          <ac:spMkLst>
            <pc:docMk/>
            <pc:sldMk cId="4288218636" sldId="587"/>
            <ac:spMk id="9" creationId="{F68B2C62-7648-4430-90D5-AE0F252AF113}"/>
          </ac:spMkLst>
        </pc:spChg>
        <pc:graphicFrameChg chg="add">
          <ac:chgData name="anne firquet" userId="ecc14ec4c32a541b" providerId="LiveId" clId="{2BDDF885-9E03-B442-9946-F80E6B848F77}" dt="2025-03-19T19:58:03.155" v="2196" actId="26606"/>
          <ac:graphicFrameMkLst>
            <pc:docMk/>
            <pc:sldMk cId="4288218636" sldId="587"/>
            <ac:graphicFrameMk id="5" creationId="{CB45801A-93B3-A32C-56BC-A4CA10CD773C}"/>
          </ac:graphicFrameMkLst>
        </pc:graphicFrameChg>
        <pc:cxnChg chg="add">
          <ac:chgData name="anne firquet" userId="ecc14ec4c32a541b" providerId="LiveId" clId="{2BDDF885-9E03-B442-9946-F80E6B848F77}" dt="2025-03-19T19:58:03.155" v="2196" actId="26606"/>
          <ac:cxnSpMkLst>
            <pc:docMk/>
            <pc:sldMk cId="4288218636" sldId="587"/>
            <ac:cxnSpMk id="11" creationId="{B75B4F83-6FDB-4998-8E11-31CE6E7040B7}"/>
          </ac:cxnSpMkLst>
        </pc:cxnChg>
        <pc:cxnChg chg="add">
          <ac:chgData name="anne firquet" userId="ecc14ec4c32a541b" providerId="LiveId" clId="{2BDDF885-9E03-B442-9946-F80E6B848F77}" dt="2025-03-19T19:58:03.155" v="2196" actId="26606"/>
          <ac:cxnSpMkLst>
            <pc:docMk/>
            <pc:sldMk cId="4288218636" sldId="587"/>
            <ac:cxnSpMk id="13" creationId="{B0794B99-5B9D-4B94-9505-1EDED76CD61F}"/>
          </ac:cxnSpMkLst>
        </pc:cxnChg>
      </pc:sldChg>
      <pc:sldChg chg="addSp modSp new mod setBg">
        <pc:chgData name="anne firquet" userId="ecc14ec4c32a541b" providerId="LiveId" clId="{2BDDF885-9E03-B442-9946-F80E6B848F77}" dt="2025-03-19T20:03:43.712" v="2203" actId="26606"/>
        <pc:sldMkLst>
          <pc:docMk/>
          <pc:sldMk cId="636213911" sldId="588"/>
        </pc:sldMkLst>
        <pc:spChg chg="add">
          <ac:chgData name="anne firquet" userId="ecc14ec4c32a541b" providerId="LiveId" clId="{2BDDF885-9E03-B442-9946-F80E6B848F77}" dt="2025-03-19T20:03:43.712" v="2203" actId="26606"/>
          <ac:spMkLst>
            <pc:docMk/>
            <pc:sldMk cId="636213911" sldId="588"/>
            <ac:spMk id="7" creationId="{B9C0E6AB-EAB6-41E0-9D49-369643E873A7}"/>
          </ac:spMkLst>
        </pc:spChg>
        <pc:picChg chg="add mod">
          <ac:chgData name="anne firquet" userId="ecc14ec4c32a541b" providerId="LiveId" clId="{2BDDF885-9E03-B442-9946-F80E6B848F77}" dt="2025-03-19T20:03:43.712" v="2203" actId="26606"/>
          <ac:picMkLst>
            <pc:docMk/>
            <pc:sldMk cId="636213911" sldId="588"/>
            <ac:picMk id="2" creationId="{3D1E8CE1-0968-823D-4D04-353E1D48E8FE}"/>
          </ac:picMkLst>
        </pc:picChg>
        <pc:cxnChg chg="add">
          <ac:chgData name="anne firquet" userId="ecc14ec4c32a541b" providerId="LiveId" clId="{2BDDF885-9E03-B442-9946-F80E6B848F77}" dt="2025-03-19T20:03:43.712" v="2203" actId="26606"/>
          <ac:cxnSpMkLst>
            <pc:docMk/>
            <pc:sldMk cId="636213911" sldId="588"/>
            <ac:cxnSpMk id="9" creationId="{9A7693C2-7C46-4885-8B2F-E56127E15CA9}"/>
          </ac:cxnSpMkLst>
        </pc:cxnChg>
        <pc:cxnChg chg="add">
          <ac:chgData name="anne firquet" userId="ecc14ec4c32a541b" providerId="LiveId" clId="{2BDDF885-9E03-B442-9946-F80E6B848F77}" dt="2025-03-19T20:03:43.712" v="2203" actId="26606"/>
          <ac:cxnSpMkLst>
            <pc:docMk/>
            <pc:sldMk cId="636213911" sldId="588"/>
            <ac:cxnSpMk id="11" creationId="{8DC8D232-7D29-4476-9D51-FB25179F185C}"/>
          </ac:cxnSpMkLst>
        </pc:cxnChg>
      </pc:sldChg>
      <pc:sldChg chg="addSp delSp modSp new mod ord setBg">
        <pc:chgData name="anne firquet" userId="ecc14ec4c32a541b" providerId="LiveId" clId="{2BDDF885-9E03-B442-9946-F80E6B848F77}" dt="2025-03-19T20:27:17.945" v="2273" actId="20578"/>
        <pc:sldMkLst>
          <pc:docMk/>
          <pc:sldMk cId="3125882482" sldId="589"/>
        </pc:sldMkLst>
        <pc:spChg chg="del mod ord">
          <ac:chgData name="anne firquet" userId="ecc14ec4c32a541b" providerId="LiveId" clId="{2BDDF885-9E03-B442-9946-F80E6B848F77}" dt="2025-03-19T20:16:27.361" v="2235" actId="478"/>
          <ac:spMkLst>
            <pc:docMk/>
            <pc:sldMk cId="3125882482" sldId="589"/>
            <ac:spMk id="2" creationId="{A8EBE9CA-758A-ABAE-5E68-022CEA83F359}"/>
          </ac:spMkLst>
        </pc:spChg>
        <pc:spChg chg="add">
          <ac:chgData name="anne firquet" userId="ecc14ec4c32a541b" providerId="LiveId" clId="{2BDDF885-9E03-B442-9946-F80E6B848F77}" dt="2025-03-19T20:16:21.673" v="2234" actId="26606"/>
          <ac:spMkLst>
            <pc:docMk/>
            <pc:sldMk cId="3125882482" sldId="589"/>
            <ac:spMk id="12" creationId="{33E93247-6229-44AB-A550-739E971E690B}"/>
          </ac:spMkLst>
        </pc:spChg>
        <pc:picChg chg="add mod">
          <ac:chgData name="anne firquet" userId="ecc14ec4c32a541b" providerId="LiveId" clId="{2BDDF885-9E03-B442-9946-F80E6B848F77}" dt="2025-03-19T20:16:21.673" v="2234" actId="26606"/>
          <ac:picMkLst>
            <pc:docMk/>
            <pc:sldMk cId="3125882482" sldId="589"/>
            <ac:picMk id="3" creationId="{A0D7465F-57C1-DFE9-AC1B-A15181197341}"/>
          </ac:picMkLst>
        </pc:picChg>
        <pc:cxnChg chg="add">
          <ac:chgData name="anne firquet" userId="ecc14ec4c32a541b" providerId="LiveId" clId="{2BDDF885-9E03-B442-9946-F80E6B848F77}" dt="2025-03-19T20:16:21.673" v="2234" actId="26606"/>
          <ac:cxnSpMkLst>
            <pc:docMk/>
            <pc:sldMk cId="3125882482" sldId="589"/>
            <ac:cxnSpMk id="8" creationId="{F64F9B95-9045-48D2-B9F3-2927E98F54AA}"/>
          </ac:cxnSpMkLst>
        </pc:cxnChg>
        <pc:cxnChg chg="add">
          <ac:chgData name="anne firquet" userId="ecc14ec4c32a541b" providerId="LiveId" clId="{2BDDF885-9E03-B442-9946-F80E6B848F77}" dt="2025-03-19T20:16:21.673" v="2234" actId="26606"/>
          <ac:cxnSpMkLst>
            <pc:docMk/>
            <pc:sldMk cId="3125882482" sldId="589"/>
            <ac:cxnSpMk id="10" creationId="{085AA86F-6A4D-4BCB-A045-D992CDC2959B}"/>
          </ac:cxnSpMkLst>
        </pc:cxnChg>
        <pc:cxnChg chg="add">
          <ac:chgData name="anne firquet" userId="ecc14ec4c32a541b" providerId="LiveId" clId="{2BDDF885-9E03-B442-9946-F80E6B848F77}" dt="2025-03-19T20:16:21.673" v="2234" actId="26606"/>
          <ac:cxnSpMkLst>
            <pc:docMk/>
            <pc:sldMk cId="3125882482" sldId="589"/>
            <ac:cxnSpMk id="14" creationId="{EE2E603F-4A95-4FE8-BB06-211DFD75DBEF}"/>
          </ac:cxnSpMkLst>
        </pc:cxnChg>
      </pc:sldChg>
      <pc:sldChg chg="addSp modSp new mod ord">
        <pc:chgData name="anne firquet" userId="ecc14ec4c32a541b" providerId="LiveId" clId="{2BDDF885-9E03-B442-9946-F80E6B848F77}" dt="2025-03-19T20:27:23.362" v="2274" actId="20578"/>
        <pc:sldMkLst>
          <pc:docMk/>
          <pc:sldMk cId="734633868" sldId="590"/>
        </pc:sldMkLst>
        <pc:spChg chg="mod">
          <ac:chgData name="anne firquet" userId="ecc14ec4c32a541b" providerId="LiveId" clId="{2BDDF885-9E03-B442-9946-F80E6B848F77}" dt="2025-03-19T20:17:46.875" v="2261" actId="20577"/>
          <ac:spMkLst>
            <pc:docMk/>
            <pc:sldMk cId="734633868" sldId="590"/>
            <ac:spMk id="2" creationId="{624A1F2D-1C28-CF8B-6591-2C5AD785CD55}"/>
          </ac:spMkLst>
        </pc:spChg>
        <pc:picChg chg="add mod">
          <ac:chgData name="anne firquet" userId="ecc14ec4c32a541b" providerId="LiveId" clId="{2BDDF885-9E03-B442-9946-F80E6B848F77}" dt="2025-03-19T20:17:28.665" v="2243" actId="14100"/>
          <ac:picMkLst>
            <pc:docMk/>
            <pc:sldMk cId="734633868" sldId="590"/>
            <ac:picMk id="3" creationId="{D28C2CF5-69AE-E8A4-6522-8021C2E24085}"/>
          </ac:picMkLst>
        </pc:picChg>
      </pc:sldChg>
      <pc:sldChg chg="new del">
        <pc:chgData name="anne firquet" userId="ecc14ec4c32a541b" providerId="LiveId" clId="{2BDDF885-9E03-B442-9946-F80E6B848F77}" dt="2025-03-19T20:26:52.830" v="2270" actId="2696"/>
        <pc:sldMkLst>
          <pc:docMk/>
          <pc:sldMk cId="3557176510" sldId="591"/>
        </pc:sldMkLst>
      </pc:sldChg>
      <pc:sldChg chg="addSp modSp new mod">
        <pc:chgData name="anne firquet" userId="ecc14ec4c32a541b" providerId="LiveId" clId="{2BDDF885-9E03-B442-9946-F80E6B848F77}" dt="2025-03-19T20:22:52.300" v="2268" actId="14100"/>
        <pc:sldMkLst>
          <pc:docMk/>
          <pc:sldMk cId="3152068895" sldId="592"/>
        </pc:sldMkLst>
        <pc:picChg chg="add mod">
          <ac:chgData name="anne firquet" userId="ecc14ec4c32a541b" providerId="LiveId" clId="{2BDDF885-9E03-B442-9946-F80E6B848F77}" dt="2025-03-19T20:22:52.300" v="2268" actId="14100"/>
          <ac:picMkLst>
            <pc:docMk/>
            <pc:sldMk cId="3152068895" sldId="592"/>
            <ac:picMk id="4" creationId="{4F5FC18D-4B23-F1B5-1699-BC0E30C2FF1F}"/>
          </ac:picMkLst>
        </pc:picChg>
      </pc:sldChg>
      <pc:sldChg chg="new del">
        <pc:chgData name="anne firquet" userId="ecc14ec4c32a541b" providerId="LiveId" clId="{2BDDF885-9E03-B442-9946-F80E6B848F77}" dt="2025-03-19T20:26:58.078" v="2271" actId="2696"/>
        <pc:sldMkLst>
          <pc:docMk/>
          <pc:sldMk cId="3021063047" sldId="593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E72FC7-71D1-4D33-90E2-1000E3B508C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6394945-11A8-4F74-ACE1-0AD0841134F1}">
      <dgm:prSet/>
      <dgm:spPr/>
      <dgm:t>
        <a:bodyPr/>
        <a:lstStyle/>
        <a:p>
          <a:r>
            <a:rPr lang="fr-FR"/>
            <a:t>Possible weight gain</a:t>
          </a:r>
          <a:endParaRPr lang="en-US"/>
        </a:p>
      </dgm:t>
    </dgm:pt>
    <dgm:pt modelId="{93EB3965-3A62-4858-B543-F5487C8A1F4D}" type="parTrans" cxnId="{CF46D448-C2BA-4D8C-9A74-D27F0DBDED9E}">
      <dgm:prSet/>
      <dgm:spPr/>
      <dgm:t>
        <a:bodyPr/>
        <a:lstStyle/>
        <a:p>
          <a:endParaRPr lang="en-US"/>
        </a:p>
      </dgm:t>
    </dgm:pt>
    <dgm:pt modelId="{513BE9E9-F86A-404C-9DDB-81DE20CE9A49}" type="sibTrans" cxnId="{CF46D448-C2BA-4D8C-9A74-D27F0DBDED9E}">
      <dgm:prSet/>
      <dgm:spPr/>
      <dgm:t>
        <a:bodyPr/>
        <a:lstStyle/>
        <a:p>
          <a:endParaRPr lang="en-US"/>
        </a:p>
      </dgm:t>
    </dgm:pt>
    <dgm:pt modelId="{2515F38A-117E-4AB3-A040-6C4E5331D758}">
      <dgm:prSet/>
      <dgm:spPr/>
      <dgm:t>
        <a:bodyPr/>
        <a:lstStyle/>
        <a:p>
          <a:r>
            <a:rPr lang="fr-FR"/>
            <a:t>Mood modifications</a:t>
          </a:r>
          <a:endParaRPr lang="en-US"/>
        </a:p>
      </dgm:t>
    </dgm:pt>
    <dgm:pt modelId="{5F46EDC0-26DB-4606-9FA4-214558C94319}" type="parTrans" cxnId="{3ADFBC21-8846-42E4-836E-7F9D077A20C3}">
      <dgm:prSet/>
      <dgm:spPr/>
      <dgm:t>
        <a:bodyPr/>
        <a:lstStyle/>
        <a:p>
          <a:endParaRPr lang="en-US"/>
        </a:p>
      </dgm:t>
    </dgm:pt>
    <dgm:pt modelId="{4987CE15-45C7-47DB-AA31-E78C06A657AC}" type="sibTrans" cxnId="{3ADFBC21-8846-42E4-836E-7F9D077A20C3}">
      <dgm:prSet/>
      <dgm:spPr/>
      <dgm:t>
        <a:bodyPr/>
        <a:lstStyle/>
        <a:p>
          <a:endParaRPr lang="en-US"/>
        </a:p>
      </dgm:t>
    </dgm:pt>
    <dgm:pt modelId="{BA1DEF8D-C8CB-4686-9FC6-738FB96C55E7}">
      <dgm:prSet/>
      <dgm:spPr/>
      <dgm:t>
        <a:bodyPr/>
        <a:lstStyle/>
        <a:p>
          <a:r>
            <a:rPr lang="fr-FR"/>
            <a:t>Abdominal bloating</a:t>
          </a:r>
          <a:endParaRPr lang="en-US"/>
        </a:p>
      </dgm:t>
    </dgm:pt>
    <dgm:pt modelId="{C8D830BC-09A4-4E6B-ADCF-E57539514FC2}" type="parTrans" cxnId="{22B768D9-04E2-4B89-BC43-8CB56D8D9406}">
      <dgm:prSet/>
      <dgm:spPr/>
      <dgm:t>
        <a:bodyPr/>
        <a:lstStyle/>
        <a:p>
          <a:endParaRPr lang="en-US"/>
        </a:p>
      </dgm:t>
    </dgm:pt>
    <dgm:pt modelId="{AF8AED15-B235-4B5A-B3FE-D3F20A78B2B3}" type="sibTrans" cxnId="{22B768D9-04E2-4B89-BC43-8CB56D8D9406}">
      <dgm:prSet/>
      <dgm:spPr/>
      <dgm:t>
        <a:bodyPr/>
        <a:lstStyle/>
        <a:p>
          <a:endParaRPr lang="en-US"/>
        </a:p>
      </dgm:t>
    </dgm:pt>
    <dgm:pt modelId="{71C083D0-759D-45A8-8079-8D311DE695AD}">
      <dgm:prSet/>
      <dgm:spPr/>
      <dgm:t>
        <a:bodyPr/>
        <a:lstStyle/>
        <a:p>
          <a:r>
            <a:rPr lang="fr-FR"/>
            <a:t>Acnea, excess hairiness,hair loss</a:t>
          </a:r>
          <a:endParaRPr lang="en-US"/>
        </a:p>
      </dgm:t>
    </dgm:pt>
    <dgm:pt modelId="{6CFD1284-C2C1-4E9C-B2B2-8EC53842ABEB}" type="parTrans" cxnId="{14EA27CC-1F91-4C3A-A2BA-83FA68F73057}">
      <dgm:prSet/>
      <dgm:spPr/>
      <dgm:t>
        <a:bodyPr/>
        <a:lstStyle/>
        <a:p>
          <a:endParaRPr lang="en-US"/>
        </a:p>
      </dgm:t>
    </dgm:pt>
    <dgm:pt modelId="{7B8102EE-81A5-4E79-9EE3-9B609CE05940}" type="sibTrans" cxnId="{14EA27CC-1F91-4C3A-A2BA-83FA68F73057}">
      <dgm:prSet/>
      <dgm:spPr/>
      <dgm:t>
        <a:bodyPr/>
        <a:lstStyle/>
        <a:p>
          <a:endParaRPr lang="en-US"/>
        </a:p>
      </dgm:t>
    </dgm:pt>
    <dgm:pt modelId="{FBF0694F-27A7-437C-B07A-41F46343F1E0}">
      <dgm:prSet/>
      <dgm:spPr/>
      <dgm:t>
        <a:bodyPr/>
        <a:lstStyle/>
        <a:p>
          <a:r>
            <a:rPr lang="fr-FR"/>
            <a:t>Hyperkaliemia</a:t>
          </a:r>
          <a:endParaRPr lang="en-US"/>
        </a:p>
      </dgm:t>
    </dgm:pt>
    <dgm:pt modelId="{86BC382D-522A-4B26-8CE9-EEA5B9A133FA}" type="parTrans" cxnId="{86319873-B03D-4510-8B48-1E025839DA36}">
      <dgm:prSet/>
      <dgm:spPr/>
      <dgm:t>
        <a:bodyPr/>
        <a:lstStyle/>
        <a:p>
          <a:endParaRPr lang="en-US"/>
        </a:p>
      </dgm:t>
    </dgm:pt>
    <dgm:pt modelId="{105EB78B-947A-495C-A1A2-378939CBFC1F}" type="sibTrans" cxnId="{86319873-B03D-4510-8B48-1E025839DA36}">
      <dgm:prSet/>
      <dgm:spPr/>
      <dgm:t>
        <a:bodyPr/>
        <a:lstStyle/>
        <a:p>
          <a:endParaRPr lang="en-US"/>
        </a:p>
      </dgm:t>
    </dgm:pt>
    <dgm:pt modelId="{69A3FB6C-5BBB-41F6-AB49-D1AB44B272F7}">
      <dgm:prSet/>
      <dgm:spPr/>
      <dgm:t>
        <a:bodyPr/>
        <a:lstStyle/>
        <a:p>
          <a:r>
            <a:rPr lang="fr-FR"/>
            <a:t>Drowsiness , dizziness</a:t>
          </a:r>
          <a:endParaRPr lang="en-US"/>
        </a:p>
      </dgm:t>
    </dgm:pt>
    <dgm:pt modelId="{03184DD8-A168-4B0E-B64F-2C436D0C74C8}" type="parTrans" cxnId="{B88B06D1-230A-41A5-AEE9-7DC1D55D843C}">
      <dgm:prSet/>
      <dgm:spPr/>
      <dgm:t>
        <a:bodyPr/>
        <a:lstStyle/>
        <a:p>
          <a:endParaRPr lang="en-US"/>
        </a:p>
      </dgm:t>
    </dgm:pt>
    <dgm:pt modelId="{A9294791-2191-429D-957C-DD26D9B54482}" type="sibTrans" cxnId="{B88B06D1-230A-41A5-AEE9-7DC1D55D843C}">
      <dgm:prSet/>
      <dgm:spPr/>
      <dgm:t>
        <a:bodyPr/>
        <a:lstStyle/>
        <a:p>
          <a:endParaRPr lang="en-US"/>
        </a:p>
      </dgm:t>
    </dgm:pt>
    <dgm:pt modelId="{5034084E-ACF4-9E43-8790-3117A04E95B4}" type="pres">
      <dgm:prSet presAssocID="{D7E72FC7-71D1-4D33-90E2-1000E3B508C2}" presName="linear" presStyleCnt="0">
        <dgm:presLayoutVars>
          <dgm:animLvl val="lvl"/>
          <dgm:resizeHandles val="exact"/>
        </dgm:presLayoutVars>
      </dgm:prSet>
      <dgm:spPr/>
    </dgm:pt>
    <dgm:pt modelId="{71EA24C7-1545-DA40-9C8F-6E24D674F208}" type="pres">
      <dgm:prSet presAssocID="{46394945-11A8-4F74-ACE1-0AD0841134F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DF642D6-1AA6-4F45-8B39-4D77BD2425A7}" type="pres">
      <dgm:prSet presAssocID="{513BE9E9-F86A-404C-9DDB-81DE20CE9A49}" presName="spacer" presStyleCnt="0"/>
      <dgm:spPr/>
    </dgm:pt>
    <dgm:pt modelId="{D83E013C-05E8-0A48-B2F2-46772E7B05B6}" type="pres">
      <dgm:prSet presAssocID="{2515F38A-117E-4AB3-A040-6C4E5331D75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7F284EC-37EA-BD4A-83C4-D024BFEAE786}" type="pres">
      <dgm:prSet presAssocID="{4987CE15-45C7-47DB-AA31-E78C06A657AC}" presName="spacer" presStyleCnt="0"/>
      <dgm:spPr/>
    </dgm:pt>
    <dgm:pt modelId="{525385A3-BE53-864F-9474-58D6D25F7D3E}" type="pres">
      <dgm:prSet presAssocID="{BA1DEF8D-C8CB-4686-9FC6-738FB96C55E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C9CF3BD-8960-9A41-BFE3-5CD154C194BC}" type="pres">
      <dgm:prSet presAssocID="{AF8AED15-B235-4B5A-B3FE-D3F20A78B2B3}" presName="spacer" presStyleCnt="0"/>
      <dgm:spPr/>
    </dgm:pt>
    <dgm:pt modelId="{6CCF49BB-DFE0-A549-8E4F-44389BBBB8C5}" type="pres">
      <dgm:prSet presAssocID="{71C083D0-759D-45A8-8079-8D311DE695A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5B63825-56D7-264F-BBA7-BD0ADAF5AEDC}" type="pres">
      <dgm:prSet presAssocID="{7B8102EE-81A5-4E79-9EE3-9B609CE05940}" presName="spacer" presStyleCnt="0"/>
      <dgm:spPr/>
    </dgm:pt>
    <dgm:pt modelId="{622754EA-E545-4449-A9A2-8D1E2B42DE65}" type="pres">
      <dgm:prSet presAssocID="{FBF0694F-27A7-437C-B07A-41F46343F1E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ECBD836-9460-D641-B612-635C5F988435}" type="pres">
      <dgm:prSet presAssocID="{105EB78B-947A-495C-A1A2-378939CBFC1F}" presName="spacer" presStyleCnt="0"/>
      <dgm:spPr/>
    </dgm:pt>
    <dgm:pt modelId="{C0E0000F-32E5-DD44-9762-BFC408C71460}" type="pres">
      <dgm:prSet presAssocID="{69A3FB6C-5BBB-41F6-AB49-D1AB44B272F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B160902-F8DC-8245-B9D5-80935958243A}" type="presOf" srcId="{FBF0694F-27A7-437C-B07A-41F46343F1E0}" destId="{622754EA-E545-4449-A9A2-8D1E2B42DE65}" srcOrd="0" destOrd="0" presId="urn:microsoft.com/office/officeart/2005/8/layout/vList2"/>
    <dgm:cxn modelId="{39C07F09-BE1D-9746-92EF-5C756123BA0F}" type="presOf" srcId="{46394945-11A8-4F74-ACE1-0AD0841134F1}" destId="{71EA24C7-1545-DA40-9C8F-6E24D674F208}" srcOrd="0" destOrd="0" presId="urn:microsoft.com/office/officeart/2005/8/layout/vList2"/>
    <dgm:cxn modelId="{16C74A20-EDB0-A14B-A882-5B0871D13EE3}" type="presOf" srcId="{71C083D0-759D-45A8-8079-8D311DE695AD}" destId="{6CCF49BB-DFE0-A549-8E4F-44389BBBB8C5}" srcOrd="0" destOrd="0" presId="urn:microsoft.com/office/officeart/2005/8/layout/vList2"/>
    <dgm:cxn modelId="{3ADFBC21-8846-42E4-836E-7F9D077A20C3}" srcId="{D7E72FC7-71D1-4D33-90E2-1000E3B508C2}" destId="{2515F38A-117E-4AB3-A040-6C4E5331D758}" srcOrd="1" destOrd="0" parTransId="{5F46EDC0-26DB-4606-9FA4-214558C94319}" sibTransId="{4987CE15-45C7-47DB-AA31-E78C06A657AC}"/>
    <dgm:cxn modelId="{CF46D448-C2BA-4D8C-9A74-D27F0DBDED9E}" srcId="{D7E72FC7-71D1-4D33-90E2-1000E3B508C2}" destId="{46394945-11A8-4F74-ACE1-0AD0841134F1}" srcOrd="0" destOrd="0" parTransId="{93EB3965-3A62-4858-B543-F5487C8A1F4D}" sibTransId="{513BE9E9-F86A-404C-9DDB-81DE20CE9A49}"/>
    <dgm:cxn modelId="{86319873-B03D-4510-8B48-1E025839DA36}" srcId="{D7E72FC7-71D1-4D33-90E2-1000E3B508C2}" destId="{FBF0694F-27A7-437C-B07A-41F46343F1E0}" srcOrd="4" destOrd="0" parTransId="{86BC382D-522A-4B26-8CE9-EEA5B9A133FA}" sibTransId="{105EB78B-947A-495C-A1A2-378939CBFC1F}"/>
    <dgm:cxn modelId="{14EF4AAE-2CB9-E34B-9612-9BFC5E2EBB57}" type="presOf" srcId="{69A3FB6C-5BBB-41F6-AB49-D1AB44B272F7}" destId="{C0E0000F-32E5-DD44-9762-BFC408C71460}" srcOrd="0" destOrd="0" presId="urn:microsoft.com/office/officeart/2005/8/layout/vList2"/>
    <dgm:cxn modelId="{14EA27CC-1F91-4C3A-A2BA-83FA68F73057}" srcId="{D7E72FC7-71D1-4D33-90E2-1000E3B508C2}" destId="{71C083D0-759D-45A8-8079-8D311DE695AD}" srcOrd="3" destOrd="0" parTransId="{6CFD1284-C2C1-4E9C-B2B2-8EC53842ABEB}" sibTransId="{7B8102EE-81A5-4E79-9EE3-9B609CE05940}"/>
    <dgm:cxn modelId="{B88B06D1-230A-41A5-AEE9-7DC1D55D843C}" srcId="{D7E72FC7-71D1-4D33-90E2-1000E3B508C2}" destId="{69A3FB6C-5BBB-41F6-AB49-D1AB44B272F7}" srcOrd="5" destOrd="0" parTransId="{03184DD8-A168-4B0E-B64F-2C436D0C74C8}" sibTransId="{A9294791-2191-429D-957C-DD26D9B54482}"/>
    <dgm:cxn modelId="{12CBE0D4-EA5B-F541-A403-E2F62353F981}" type="presOf" srcId="{BA1DEF8D-C8CB-4686-9FC6-738FB96C55E7}" destId="{525385A3-BE53-864F-9474-58D6D25F7D3E}" srcOrd="0" destOrd="0" presId="urn:microsoft.com/office/officeart/2005/8/layout/vList2"/>
    <dgm:cxn modelId="{22B768D9-04E2-4B89-BC43-8CB56D8D9406}" srcId="{D7E72FC7-71D1-4D33-90E2-1000E3B508C2}" destId="{BA1DEF8D-C8CB-4686-9FC6-738FB96C55E7}" srcOrd="2" destOrd="0" parTransId="{C8D830BC-09A4-4E6B-ADCF-E57539514FC2}" sibTransId="{AF8AED15-B235-4B5A-B3FE-D3F20A78B2B3}"/>
    <dgm:cxn modelId="{582B80DF-46C2-534E-936E-E7BEFA24EE61}" type="presOf" srcId="{D7E72FC7-71D1-4D33-90E2-1000E3B508C2}" destId="{5034084E-ACF4-9E43-8790-3117A04E95B4}" srcOrd="0" destOrd="0" presId="urn:microsoft.com/office/officeart/2005/8/layout/vList2"/>
    <dgm:cxn modelId="{6DA281E2-BBBE-BA49-A804-6DD5F3E59104}" type="presOf" srcId="{2515F38A-117E-4AB3-A040-6C4E5331D758}" destId="{D83E013C-05E8-0A48-B2F2-46772E7B05B6}" srcOrd="0" destOrd="0" presId="urn:microsoft.com/office/officeart/2005/8/layout/vList2"/>
    <dgm:cxn modelId="{6FC225EE-56ED-F846-9DCA-3E6BF8640A78}" type="presParOf" srcId="{5034084E-ACF4-9E43-8790-3117A04E95B4}" destId="{71EA24C7-1545-DA40-9C8F-6E24D674F208}" srcOrd="0" destOrd="0" presId="urn:microsoft.com/office/officeart/2005/8/layout/vList2"/>
    <dgm:cxn modelId="{650E2631-E1E6-254A-BE77-D96177441E4D}" type="presParOf" srcId="{5034084E-ACF4-9E43-8790-3117A04E95B4}" destId="{BDF642D6-1AA6-4F45-8B39-4D77BD2425A7}" srcOrd="1" destOrd="0" presId="urn:microsoft.com/office/officeart/2005/8/layout/vList2"/>
    <dgm:cxn modelId="{65C574AD-DD8D-CE4C-876E-D402D703C825}" type="presParOf" srcId="{5034084E-ACF4-9E43-8790-3117A04E95B4}" destId="{D83E013C-05E8-0A48-B2F2-46772E7B05B6}" srcOrd="2" destOrd="0" presId="urn:microsoft.com/office/officeart/2005/8/layout/vList2"/>
    <dgm:cxn modelId="{1AFA52C0-2E64-6346-A194-28B6F5E3DBB0}" type="presParOf" srcId="{5034084E-ACF4-9E43-8790-3117A04E95B4}" destId="{E7F284EC-37EA-BD4A-83C4-D024BFEAE786}" srcOrd="3" destOrd="0" presId="urn:microsoft.com/office/officeart/2005/8/layout/vList2"/>
    <dgm:cxn modelId="{15C02D8C-C331-9C42-BFF3-9766036762E8}" type="presParOf" srcId="{5034084E-ACF4-9E43-8790-3117A04E95B4}" destId="{525385A3-BE53-864F-9474-58D6D25F7D3E}" srcOrd="4" destOrd="0" presId="urn:microsoft.com/office/officeart/2005/8/layout/vList2"/>
    <dgm:cxn modelId="{960D00AA-2E63-A049-9BF3-427041570FBD}" type="presParOf" srcId="{5034084E-ACF4-9E43-8790-3117A04E95B4}" destId="{0C9CF3BD-8960-9A41-BFE3-5CD154C194BC}" srcOrd="5" destOrd="0" presId="urn:microsoft.com/office/officeart/2005/8/layout/vList2"/>
    <dgm:cxn modelId="{55947A01-FFE9-474D-B121-951BCB2D4917}" type="presParOf" srcId="{5034084E-ACF4-9E43-8790-3117A04E95B4}" destId="{6CCF49BB-DFE0-A549-8E4F-44389BBBB8C5}" srcOrd="6" destOrd="0" presId="urn:microsoft.com/office/officeart/2005/8/layout/vList2"/>
    <dgm:cxn modelId="{31BCD338-06F5-E344-94EC-9956C6AE7611}" type="presParOf" srcId="{5034084E-ACF4-9E43-8790-3117A04E95B4}" destId="{85B63825-56D7-264F-BBA7-BD0ADAF5AEDC}" srcOrd="7" destOrd="0" presId="urn:microsoft.com/office/officeart/2005/8/layout/vList2"/>
    <dgm:cxn modelId="{88E78F6E-E3A2-8643-B3A5-E5F0B314A942}" type="presParOf" srcId="{5034084E-ACF4-9E43-8790-3117A04E95B4}" destId="{622754EA-E545-4449-A9A2-8D1E2B42DE65}" srcOrd="8" destOrd="0" presId="urn:microsoft.com/office/officeart/2005/8/layout/vList2"/>
    <dgm:cxn modelId="{88464389-D445-794F-BD5F-B064E8D32E32}" type="presParOf" srcId="{5034084E-ACF4-9E43-8790-3117A04E95B4}" destId="{BECBD836-9460-D641-B612-635C5F988435}" srcOrd="9" destOrd="0" presId="urn:microsoft.com/office/officeart/2005/8/layout/vList2"/>
    <dgm:cxn modelId="{2AC2F8C0-EDCA-4143-84B1-BD59131E709D}" type="presParOf" srcId="{5034084E-ACF4-9E43-8790-3117A04E95B4}" destId="{C0E0000F-32E5-DD44-9762-BFC408C7146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75FD7E-BDE7-4E6C-B489-7F8AB4FC5CCC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DAA643-D44D-4D32-950C-71C6058894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L'APC est un anticoagulant physiologi</a:t>
          </a:r>
          <a:r>
            <a:rPr lang="nl-BE"/>
            <a:t>que : il se développe une résistance à la protéine C activée</a:t>
          </a:r>
          <a:endParaRPr lang="en-US"/>
        </a:p>
      </dgm:t>
    </dgm:pt>
    <dgm:pt modelId="{374E45B2-818B-4731-9474-442A6D494FE8}" type="parTrans" cxnId="{4F4183A8-3F21-4A67-AD31-7CF2B1B74F2B}">
      <dgm:prSet/>
      <dgm:spPr/>
      <dgm:t>
        <a:bodyPr/>
        <a:lstStyle/>
        <a:p>
          <a:endParaRPr lang="en-US"/>
        </a:p>
      </dgm:t>
    </dgm:pt>
    <dgm:pt modelId="{1CC7F337-C8FB-41EC-AA35-A29B6472B538}" type="sibTrans" cxnId="{4F4183A8-3F21-4A67-AD31-7CF2B1B74F2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487ECC9-A4D1-4A89-8286-84F8CF717876}">
      <dgm:prSet/>
      <dgm:spPr/>
      <dgm:t>
        <a:bodyPr/>
        <a:lstStyle/>
        <a:p>
          <a:pPr>
            <a:lnSpc>
              <a:spcPct val="100000"/>
            </a:lnSpc>
          </a:pPr>
          <a:r>
            <a:rPr lang="nl-BE"/>
            <a:t>Augmentation facteurs pro coagulants : II,VII,VIII,X,fibrinogène</a:t>
          </a:r>
          <a:endParaRPr lang="en-US"/>
        </a:p>
      </dgm:t>
    </dgm:pt>
    <dgm:pt modelId="{8042C8FA-09E0-4332-8C89-83C1D71C59B1}" type="parTrans" cxnId="{EE4BBAE0-66C8-4952-84F5-66EADCF549A8}">
      <dgm:prSet/>
      <dgm:spPr/>
      <dgm:t>
        <a:bodyPr/>
        <a:lstStyle/>
        <a:p>
          <a:endParaRPr lang="en-US"/>
        </a:p>
      </dgm:t>
    </dgm:pt>
    <dgm:pt modelId="{C838AD01-8EDA-4AF3-B312-42E4B1A5F9F9}" type="sibTrans" cxnId="{EE4BBAE0-66C8-4952-84F5-66EADCF549A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709813D-8E65-41EA-B76E-1F2CE2DA08E8}">
      <dgm:prSet/>
      <dgm:spPr/>
      <dgm:t>
        <a:bodyPr/>
        <a:lstStyle/>
        <a:p>
          <a:pPr>
            <a:lnSpc>
              <a:spcPct val="100000"/>
            </a:lnSpc>
          </a:pPr>
          <a:r>
            <a:rPr lang="nl-BE"/>
            <a:t>Diminution inhibiteurs physiologiques de la coagulation : AT, proteines S</a:t>
          </a:r>
          <a:endParaRPr lang="en-US"/>
        </a:p>
      </dgm:t>
    </dgm:pt>
    <dgm:pt modelId="{C3B4757F-DD3A-4BF8-B92C-2954342A025A}" type="parTrans" cxnId="{4052CFA8-D340-4525-8B98-F2732279958C}">
      <dgm:prSet/>
      <dgm:spPr/>
      <dgm:t>
        <a:bodyPr/>
        <a:lstStyle/>
        <a:p>
          <a:endParaRPr lang="en-US"/>
        </a:p>
      </dgm:t>
    </dgm:pt>
    <dgm:pt modelId="{7315315C-A64E-432A-9505-B3CE531BB89A}" type="sibTrans" cxnId="{4052CFA8-D340-4525-8B98-F273227995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63BF289-83F6-48B1-BE11-794FEA90E118}">
      <dgm:prSet/>
      <dgm:spPr/>
      <dgm:t>
        <a:bodyPr/>
        <a:lstStyle/>
        <a:p>
          <a:pPr>
            <a:lnSpc>
              <a:spcPct val="100000"/>
            </a:lnSpc>
          </a:pPr>
          <a:r>
            <a:rPr lang="nl-BE"/>
            <a:t>Augmentation de l’activité fibrinolytique</a:t>
          </a:r>
          <a:endParaRPr lang="en-US"/>
        </a:p>
      </dgm:t>
    </dgm:pt>
    <dgm:pt modelId="{2388E46E-018B-440B-AE21-E9D4F07EF640}" type="parTrans" cxnId="{6F27DE6A-05F5-4740-8935-55F395763E62}">
      <dgm:prSet/>
      <dgm:spPr/>
      <dgm:t>
        <a:bodyPr/>
        <a:lstStyle/>
        <a:p>
          <a:endParaRPr lang="en-US"/>
        </a:p>
      </dgm:t>
    </dgm:pt>
    <dgm:pt modelId="{8882CB76-D015-4DCB-96BC-348B174186B3}" type="sibTrans" cxnId="{6F27DE6A-05F5-4740-8935-55F395763E62}">
      <dgm:prSet/>
      <dgm:spPr/>
      <dgm:t>
        <a:bodyPr/>
        <a:lstStyle/>
        <a:p>
          <a:endParaRPr lang="en-US"/>
        </a:p>
      </dgm:t>
    </dgm:pt>
    <dgm:pt modelId="{781E66DD-3641-4AFF-8092-0C905A02F95B}" type="pres">
      <dgm:prSet presAssocID="{0A75FD7E-BDE7-4E6C-B489-7F8AB4FC5CCC}" presName="root" presStyleCnt="0">
        <dgm:presLayoutVars>
          <dgm:dir/>
          <dgm:resizeHandles val="exact"/>
        </dgm:presLayoutVars>
      </dgm:prSet>
      <dgm:spPr/>
    </dgm:pt>
    <dgm:pt modelId="{780AF0C5-447B-49AA-B1AC-DE0C8AE03CDA}" type="pres">
      <dgm:prSet presAssocID="{0A75FD7E-BDE7-4E6C-B489-7F8AB4FC5CCC}" presName="container" presStyleCnt="0">
        <dgm:presLayoutVars>
          <dgm:dir/>
          <dgm:resizeHandles val="exact"/>
        </dgm:presLayoutVars>
      </dgm:prSet>
      <dgm:spPr/>
    </dgm:pt>
    <dgm:pt modelId="{25890C5A-7A3E-4D67-B13D-49D46493B5B5}" type="pres">
      <dgm:prSet presAssocID="{46DAA643-D44D-4D32-950C-71C6058894E6}" presName="compNode" presStyleCnt="0"/>
      <dgm:spPr/>
    </dgm:pt>
    <dgm:pt modelId="{F7DC29FD-06F5-4742-B01F-F0964DED0066}" type="pres">
      <dgm:prSet presAssocID="{46DAA643-D44D-4D32-950C-71C6058894E6}" presName="iconBgRect" presStyleLbl="bgShp" presStyleIdx="0" presStyleCnt="4"/>
      <dgm:spPr/>
    </dgm:pt>
    <dgm:pt modelId="{89308E78-CA37-4AC1-B693-1507698EA2A7}" type="pres">
      <dgm:prSet presAssocID="{46DAA643-D44D-4D32-950C-71C6058894E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ins"/>
        </a:ext>
      </dgm:extLst>
    </dgm:pt>
    <dgm:pt modelId="{82932D1E-A0AB-47DA-94D6-D513FD43CFF0}" type="pres">
      <dgm:prSet presAssocID="{46DAA643-D44D-4D32-950C-71C6058894E6}" presName="spaceRect" presStyleCnt="0"/>
      <dgm:spPr/>
    </dgm:pt>
    <dgm:pt modelId="{D6FE5519-DB5D-48D1-BB33-3433AB182ABD}" type="pres">
      <dgm:prSet presAssocID="{46DAA643-D44D-4D32-950C-71C6058894E6}" presName="textRect" presStyleLbl="revTx" presStyleIdx="0" presStyleCnt="4">
        <dgm:presLayoutVars>
          <dgm:chMax val="1"/>
          <dgm:chPref val="1"/>
        </dgm:presLayoutVars>
      </dgm:prSet>
      <dgm:spPr/>
    </dgm:pt>
    <dgm:pt modelId="{57D4CCB7-2B14-4E49-BAE3-9E2C79A127AA}" type="pres">
      <dgm:prSet presAssocID="{1CC7F337-C8FB-41EC-AA35-A29B6472B538}" presName="sibTrans" presStyleLbl="sibTrans2D1" presStyleIdx="0" presStyleCnt="0"/>
      <dgm:spPr/>
    </dgm:pt>
    <dgm:pt modelId="{F35EEF03-33A0-46D4-838B-C370DDE55986}" type="pres">
      <dgm:prSet presAssocID="{6487ECC9-A4D1-4A89-8286-84F8CF717876}" presName="compNode" presStyleCnt="0"/>
      <dgm:spPr/>
    </dgm:pt>
    <dgm:pt modelId="{83AEF7B4-A935-44B6-92DD-D0FB31AA6449}" type="pres">
      <dgm:prSet presAssocID="{6487ECC9-A4D1-4A89-8286-84F8CF717876}" presName="iconBgRect" presStyleLbl="bgShp" presStyleIdx="1" presStyleCnt="4"/>
      <dgm:spPr/>
    </dgm:pt>
    <dgm:pt modelId="{C902A7FD-B41E-4F1B-9E1E-F088540B289E}" type="pres">
      <dgm:prSet presAssocID="{6487ECC9-A4D1-4A89-8286-84F8CF71787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tronaute"/>
        </a:ext>
      </dgm:extLst>
    </dgm:pt>
    <dgm:pt modelId="{E32D013B-D7AD-4ABB-A028-7A2298D5AE4B}" type="pres">
      <dgm:prSet presAssocID="{6487ECC9-A4D1-4A89-8286-84F8CF717876}" presName="spaceRect" presStyleCnt="0"/>
      <dgm:spPr/>
    </dgm:pt>
    <dgm:pt modelId="{0FDD05DD-9D22-46FA-B975-E74E18814449}" type="pres">
      <dgm:prSet presAssocID="{6487ECC9-A4D1-4A89-8286-84F8CF717876}" presName="textRect" presStyleLbl="revTx" presStyleIdx="1" presStyleCnt="4">
        <dgm:presLayoutVars>
          <dgm:chMax val="1"/>
          <dgm:chPref val="1"/>
        </dgm:presLayoutVars>
      </dgm:prSet>
      <dgm:spPr/>
    </dgm:pt>
    <dgm:pt modelId="{1DFA7B96-0F97-42A4-B1E5-7EF5DDAD8625}" type="pres">
      <dgm:prSet presAssocID="{C838AD01-8EDA-4AF3-B312-42E4B1A5F9F9}" presName="sibTrans" presStyleLbl="sibTrans2D1" presStyleIdx="0" presStyleCnt="0"/>
      <dgm:spPr/>
    </dgm:pt>
    <dgm:pt modelId="{4BCF7E95-D8D4-4BA3-A4AF-EDDD282D3955}" type="pres">
      <dgm:prSet presAssocID="{E709813D-8E65-41EA-B76E-1F2CE2DA08E8}" presName="compNode" presStyleCnt="0"/>
      <dgm:spPr/>
    </dgm:pt>
    <dgm:pt modelId="{619ADFAB-96C3-4B01-BF37-1A5C477791E4}" type="pres">
      <dgm:prSet presAssocID="{E709813D-8E65-41EA-B76E-1F2CE2DA08E8}" presName="iconBgRect" presStyleLbl="bgShp" presStyleIdx="2" presStyleCnt="4"/>
      <dgm:spPr/>
    </dgm:pt>
    <dgm:pt modelId="{9D1AF5ED-755F-4796-ACB9-2050F850F2A6}" type="pres">
      <dgm:prSet presAssocID="{E709813D-8E65-41EA-B76E-1F2CE2DA08E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raveineuse"/>
        </a:ext>
      </dgm:extLst>
    </dgm:pt>
    <dgm:pt modelId="{8BAE3AE2-BD00-491D-8A22-E750F3A031A0}" type="pres">
      <dgm:prSet presAssocID="{E709813D-8E65-41EA-B76E-1F2CE2DA08E8}" presName="spaceRect" presStyleCnt="0"/>
      <dgm:spPr/>
    </dgm:pt>
    <dgm:pt modelId="{95690EA4-936A-45E2-B019-64120B10E6D2}" type="pres">
      <dgm:prSet presAssocID="{E709813D-8E65-41EA-B76E-1F2CE2DA08E8}" presName="textRect" presStyleLbl="revTx" presStyleIdx="2" presStyleCnt="4">
        <dgm:presLayoutVars>
          <dgm:chMax val="1"/>
          <dgm:chPref val="1"/>
        </dgm:presLayoutVars>
      </dgm:prSet>
      <dgm:spPr/>
    </dgm:pt>
    <dgm:pt modelId="{F3723F31-BA13-4D49-B066-BA8DEE720ADE}" type="pres">
      <dgm:prSet presAssocID="{7315315C-A64E-432A-9505-B3CE531BB89A}" presName="sibTrans" presStyleLbl="sibTrans2D1" presStyleIdx="0" presStyleCnt="0"/>
      <dgm:spPr/>
    </dgm:pt>
    <dgm:pt modelId="{913E6A66-61B8-4960-83BF-700DE901E751}" type="pres">
      <dgm:prSet presAssocID="{E63BF289-83F6-48B1-BE11-794FEA90E118}" presName="compNode" presStyleCnt="0"/>
      <dgm:spPr/>
    </dgm:pt>
    <dgm:pt modelId="{A4F0740E-4228-45F8-87E8-15FB3628ADBC}" type="pres">
      <dgm:prSet presAssocID="{E63BF289-83F6-48B1-BE11-794FEA90E118}" presName="iconBgRect" presStyleLbl="bgShp" presStyleIdx="3" presStyleCnt="4"/>
      <dgm:spPr/>
    </dgm:pt>
    <dgm:pt modelId="{3B29161A-800F-4ECB-BF78-1400F17CE0F5}" type="pres">
      <dgm:prSet presAssocID="{E63BF289-83F6-48B1-BE11-794FEA90E11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2AA7750A-C844-445E-81DB-27746637AA96}" type="pres">
      <dgm:prSet presAssocID="{E63BF289-83F6-48B1-BE11-794FEA90E118}" presName="spaceRect" presStyleCnt="0"/>
      <dgm:spPr/>
    </dgm:pt>
    <dgm:pt modelId="{ACD28576-A04C-4F3D-A484-A0C70455D785}" type="pres">
      <dgm:prSet presAssocID="{E63BF289-83F6-48B1-BE11-794FEA90E11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13C4E10-CBD9-4733-B560-AE56E7E1B803}" type="presOf" srcId="{C838AD01-8EDA-4AF3-B312-42E4B1A5F9F9}" destId="{1DFA7B96-0F97-42A4-B1E5-7EF5DDAD8625}" srcOrd="0" destOrd="0" presId="urn:microsoft.com/office/officeart/2018/2/layout/IconCircleList"/>
    <dgm:cxn modelId="{8FD85842-260C-46B7-A53C-200E36B6C761}" type="presOf" srcId="{7315315C-A64E-432A-9505-B3CE531BB89A}" destId="{F3723F31-BA13-4D49-B066-BA8DEE720ADE}" srcOrd="0" destOrd="0" presId="urn:microsoft.com/office/officeart/2018/2/layout/IconCircleList"/>
    <dgm:cxn modelId="{E1437162-4C69-44B2-B1C7-AD9CD14EB326}" type="presOf" srcId="{46DAA643-D44D-4D32-950C-71C6058894E6}" destId="{D6FE5519-DB5D-48D1-BB33-3433AB182ABD}" srcOrd="0" destOrd="0" presId="urn:microsoft.com/office/officeart/2018/2/layout/IconCircleList"/>
    <dgm:cxn modelId="{6F27DE6A-05F5-4740-8935-55F395763E62}" srcId="{0A75FD7E-BDE7-4E6C-B489-7F8AB4FC5CCC}" destId="{E63BF289-83F6-48B1-BE11-794FEA90E118}" srcOrd="3" destOrd="0" parTransId="{2388E46E-018B-440B-AE21-E9D4F07EF640}" sibTransId="{8882CB76-D015-4DCB-96BC-348B174186B3}"/>
    <dgm:cxn modelId="{5D9BCC8A-068E-493D-BA42-2DA980A92B11}" type="presOf" srcId="{1CC7F337-C8FB-41EC-AA35-A29B6472B538}" destId="{57D4CCB7-2B14-4E49-BAE3-9E2C79A127AA}" srcOrd="0" destOrd="0" presId="urn:microsoft.com/office/officeart/2018/2/layout/IconCircleList"/>
    <dgm:cxn modelId="{AA9B3C96-1962-4636-913E-D041F43BBD5F}" type="presOf" srcId="{6487ECC9-A4D1-4A89-8286-84F8CF717876}" destId="{0FDD05DD-9D22-46FA-B975-E74E18814449}" srcOrd="0" destOrd="0" presId="urn:microsoft.com/office/officeart/2018/2/layout/IconCircleList"/>
    <dgm:cxn modelId="{E68AA09E-2BC1-48D2-B240-C74086A567BB}" type="presOf" srcId="{E709813D-8E65-41EA-B76E-1F2CE2DA08E8}" destId="{95690EA4-936A-45E2-B019-64120B10E6D2}" srcOrd="0" destOrd="0" presId="urn:microsoft.com/office/officeart/2018/2/layout/IconCircleList"/>
    <dgm:cxn modelId="{4F4183A8-3F21-4A67-AD31-7CF2B1B74F2B}" srcId="{0A75FD7E-BDE7-4E6C-B489-7F8AB4FC5CCC}" destId="{46DAA643-D44D-4D32-950C-71C6058894E6}" srcOrd="0" destOrd="0" parTransId="{374E45B2-818B-4731-9474-442A6D494FE8}" sibTransId="{1CC7F337-C8FB-41EC-AA35-A29B6472B538}"/>
    <dgm:cxn modelId="{4052CFA8-D340-4525-8B98-F2732279958C}" srcId="{0A75FD7E-BDE7-4E6C-B489-7F8AB4FC5CCC}" destId="{E709813D-8E65-41EA-B76E-1F2CE2DA08E8}" srcOrd="2" destOrd="0" parTransId="{C3B4757F-DD3A-4BF8-B92C-2954342A025A}" sibTransId="{7315315C-A64E-432A-9505-B3CE531BB89A}"/>
    <dgm:cxn modelId="{EE4BBAE0-66C8-4952-84F5-66EADCF549A8}" srcId="{0A75FD7E-BDE7-4E6C-B489-7F8AB4FC5CCC}" destId="{6487ECC9-A4D1-4A89-8286-84F8CF717876}" srcOrd="1" destOrd="0" parTransId="{8042C8FA-09E0-4332-8C89-83C1D71C59B1}" sibTransId="{C838AD01-8EDA-4AF3-B312-42E4B1A5F9F9}"/>
    <dgm:cxn modelId="{5412CAE2-CCFB-4984-A5E7-CAC045F960F1}" type="presOf" srcId="{0A75FD7E-BDE7-4E6C-B489-7F8AB4FC5CCC}" destId="{781E66DD-3641-4AFF-8092-0C905A02F95B}" srcOrd="0" destOrd="0" presId="urn:microsoft.com/office/officeart/2018/2/layout/IconCircleList"/>
    <dgm:cxn modelId="{9A4F0DE6-CA16-4BD4-9E7D-0F9B3A5F4979}" type="presOf" srcId="{E63BF289-83F6-48B1-BE11-794FEA90E118}" destId="{ACD28576-A04C-4F3D-A484-A0C70455D785}" srcOrd="0" destOrd="0" presId="urn:microsoft.com/office/officeart/2018/2/layout/IconCircleList"/>
    <dgm:cxn modelId="{0247EC1C-E2DA-48DB-81F6-2B9C4261F389}" type="presParOf" srcId="{781E66DD-3641-4AFF-8092-0C905A02F95B}" destId="{780AF0C5-447B-49AA-B1AC-DE0C8AE03CDA}" srcOrd="0" destOrd="0" presId="urn:microsoft.com/office/officeart/2018/2/layout/IconCircleList"/>
    <dgm:cxn modelId="{F780469D-1608-4744-8125-CCFD1262DB59}" type="presParOf" srcId="{780AF0C5-447B-49AA-B1AC-DE0C8AE03CDA}" destId="{25890C5A-7A3E-4D67-B13D-49D46493B5B5}" srcOrd="0" destOrd="0" presId="urn:microsoft.com/office/officeart/2018/2/layout/IconCircleList"/>
    <dgm:cxn modelId="{F0C0E255-E405-478A-8698-D6837328A9CE}" type="presParOf" srcId="{25890C5A-7A3E-4D67-B13D-49D46493B5B5}" destId="{F7DC29FD-06F5-4742-B01F-F0964DED0066}" srcOrd="0" destOrd="0" presId="urn:microsoft.com/office/officeart/2018/2/layout/IconCircleList"/>
    <dgm:cxn modelId="{7CC17304-D926-4FE5-84EE-ABC23D6C6D18}" type="presParOf" srcId="{25890C5A-7A3E-4D67-B13D-49D46493B5B5}" destId="{89308E78-CA37-4AC1-B693-1507698EA2A7}" srcOrd="1" destOrd="0" presId="urn:microsoft.com/office/officeart/2018/2/layout/IconCircleList"/>
    <dgm:cxn modelId="{10333C8E-4684-4AA8-A504-F8CE4CEADAAB}" type="presParOf" srcId="{25890C5A-7A3E-4D67-B13D-49D46493B5B5}" destId="{82932D1E-A0AB-47DA-94D6-D513FD43CFF0}" srcOrd="2" destOrd="0" presId="urn:microsoft.com/office/officeart/2018/2/layout/IconCircleList"/>
    <dgm:cxn modelId="{DB36398B-6A2B-4439-ACAD-603C3C01BE0B}" type="presParOf" srcId="{25890C5A-7A3E-4D67-B13D-49D46493B5B5}" destId="{D6FE5519-DB5D-48D1-BB33-3433AB182ABD}" srcOrd="3" destOrd="0" presId="urn:microsoft.com/office/officeart/2018/2/layout/IconCircleList"/>
    <dgm:cxn modelId="{95A61CAC-A131-4A81-940B-ED6A0FB7B050}" type="presParOf" srcId="{780AF0C5-447B-49AA-B1AC-DE0C8AE03CDA}" destId="{57D4CCB7-2B14-4E49-BAE3-9E2C79A127AA}" srcOrd="1" destOrd="0" presId="urn:microsoft.com/office/officeart/2018/2/layout/IconCircleList"/>
    <dgm:cxn modelId="{77D35503-477C-48D8-9BD5-6857FBBD91A6}" type="presParOf" srcId="{780AF0C5-447B-49AA-B1AC-DE0C8AE03CDA}" destId="{F35EEF03-33A0-46D4-838B-C370DDE55986}" srcOrd="2" destOrd="0" presId="urn:microsoft.com/office/officeart/2018/2/layout/IconCircleList"/>
    <dgm:cxn modelId="{8E8F3B83-0D37-4F9B-B8C4-8EBBFCD76DB0}" type="presParOf" srcId="{F35EEF03-33A0-46D4-838B-C370DDE55986}" destId="{83AEF7B4-A935-44B6-92DD-D0FB31AA6449}" srcOrd="0" destOrd="0" presId="urn:microsoft.com/office/officeart/2018/2/layout/IconCircleList"/>
    <dgm:cxn modelId="{A7C2544B-5E00-4D58-B34B-B7CEE4EA95C8}" type="presParOf" srcId="{F35EEF03-33A0-46D4-838B-C370DDE55986}" destId="{C902A7FD-B41E-4F1B-9E1E-F088540B289E}" srcOrd="1" destOrd="0" presId="urn:microsoft.com/office/officeart/2018/2/layout/IconCircleList"/>
    <dgm:cxn modelId="{39FC6FBE-48D3-4C10-88C4-30F0E7734FE1}" type="presParOf" srcId="{F35EEF03-33A0-46D4-838B-C370DDE55986}" destId="{E32D013B-D7AD-4ABB-A028-7A2298D5AE4B}" srcOrd="2" destOrd="0" presId="urn:microsoft.com/office/officeart/2018/2/layout/IconCircleList"/>
    <dgm:cxn modelId="{243C6126-EA43-4055-8AEF-50FFA5D9CA01}" type="presParOf" srcId="{F35EEF03-33A0-46D4-838B-C370DDE55986}" destId="{0FDD05DD-9D22-46FA-B975-E74E18814449}" srcOrd="3" destOrd="0" presId="urn:microsoft.com/office/officeart/2018/2/layout/IconCircleList"/>
    <dgm:cxn modelId="{A08BB550-3A50-4477-8827-BEAFB3C44A17}" type="presParOf" srcId="{780AF0C5-447B-49AA-B1AC-DE0C8AE03CDA}" destId="{1DFA7B96-0F97-42A4-B1E5-7EF5DDAD8625}" srcOrd="3" destOrd="0" presId="urn:microsoft.com/office/officeart/2018/2/layout/IconCircleList"/>
    <dgm:cxn modelId="{1F4EBBBA-1D3B-4BF5-822F-0E14FD5ED2DE}" type="presParOf" srcId="{780AF0C5-447B-49AA-B1AC-DE0C8AE03CDA}" destId="{4BCF7E95-D8D4-4BA3-A4AF-EDDD282D3955}" srcOrd="4" destOrd="0" presId="urn:microsoft.com/office/officeart/2018/2/layout/IconCircleList"/>
    <dgm:cxn modelId="{6E01A3A7-65E2-4508-AD9F-FDD8E647967C}" type="presParOf" srcId="{4BCF7E95-D8D4-4BA3-A4AF-EDDD282D3955}" destId="{619ADFAB-96C3-4B01-BF37-1A5C477791E4}" srcOrd="0" destOrd="0" presId="urn:microsoft.com/office/officeart/2018/2/layout/IconCircleList"/>
    <dgm:cxn modelId="{ACAB2B8B-F6A7-4C45-B7B7-F3EC6EF1AEA8}" type="presParOf" srcId="{4BCF7E95-D8D4-4BA3-A4AF-EDDD282D3955}" destId="{9D1AF5ED-755F-4796-ACB9-2050F850F2A6}" srcOrd="1" destOrd="0" presId="urn:microsoft.com/office/officeart/2018/2/layout/IconCircleList"/>
    <dgm:cxn modelId="{284B76CE-E9F7-4B86-919F-6104EE19DCE6}" type="presParOf" srcId="{4BCF7E95-D8D4-4BA3-A4AF-EDDD282D3955}" destId="{8BAE3AE2-BD00-491D-8A22-E750F3A031A0}" srcOrd="2" destOrd="0" presId="urn:microsoft.com/office/officeart/2018/2/layout/IconCircleList"/>
    <dgm:cxn modelId="{022AA160-D944-4777-8D0F-BF88D622EE0C}" type="presParOf" srcId="{4BCF7E95-D8D4-4BA3-A4AF-EDDD282D3955}" destId="{95690EA4-936A-45E2-B019-64120B10E6D2}" srcOrd="3" destOrd="0" presId="urn:microsoft.com/office/officeart/2018/2/layout/IconCircleList"/>
    <dgm:cxn modelId="{FCAF08F8-600B-46CC-B427-AFE290D47EB0}" type="presParOf" srcId="{780AF0C5-447B-49AA-B1AC-DE0C8AE03CDA}" destId="{F3723F31-BA13-4D49-B066-BA8DEE720ADE}" srcOrd="5" destOrd="0" presId="urn:microsoft.com/office/officeart/2018/2/layout/IconCircleList"/>
    <dgm:cxn modelId="{0C2AC0E5-3B0C-4B45-9AF9-D20D7B15A56A}" type="presParOf" srcId="{780AF0C5-447B-49AA-B1AC-DE0C8AE03CDA}" destId="{913E6A66-61B8-4960-83BF-700DE901E751}" srcOrd="6" destOrd="0" presId="urn:microsoft.com/office/officeart/2018/2/layout/IconCircleList"/>
    <dgm:cxn modelId="{90B7C9A7-B895-4605-9252-C79CCD7F6B6A}" type="presParOf" srcId="{913E6A66-61B8-4960-83BF-700DE901E751}" destId="{A4F0740E-4228-45F8-87E8-15FB3628ADBC}" srcOrd="0" destOrd="0" presId="urn:microsoft.com/office/officeart/2018/2/layout/IconCircleList"/>
    <dgm:cxn modelId="{58BC289E-19C4-48D3-93AC-F520763D091F}" type="presParOf" srcId="{913E6A66-61B8-4960-83BF-700DE901E751}" destId="{3B29161A-800F-4ECB-BF78-1400F17CE0F5}" srcOrd="1" destOrd="0" presId="urn:microsoft.com/office/officeart/2018/2/layout/IconCircleList"/>
    <dgm:cxn modelId="{CED3176E-22F2-4D6B-8E21-47DA2837E2C3}" type="presParOf" srcId="{913E6A66-61B8-4960-83BF-700DE901E751}" destId="{2AA7750A-C844-445E-81DB-27746637AA96}" srcOrd="2" destOrd="0" presId="urn:microsoft.com/office/officeart/2018/2/layout/IconCircleList"/>
    <dgm:cxn modelId="{E7F4547F-B630-424C-8EEE-DE38E9436300}" type="presParOf" srcId="{913E6A66-61B8-4960-83BF-700DE901E751}" destId="{ACD28576-A04C-4F3D-A484-A0C70455D78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AEDA4D-4C3C-4F3E-95AC-CF34DFFE401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9A58AD-817E-4CA2-A053-87DB67FCE88C}">
      <dgm:prSet/>
      <dgm:spPr/>
      <dgm:t>
        <a:bodyPr/>
        <a:lstStyle/>
        <a:p>
          <a:r>
            <a:rPr lang="fr-FR"/>
            <a:t>Une contraception doit être assurée jusqu’à la ménopause</a:t>
          </a:r>
          <a:endParaRPr lang="en-US"/>
        </a:p>
      </dgm:t>
    </dgm:pt>
    <dgm:pt modelId="{F24C80E2-11E2-463C-A930-9A60F0A56905}" type="parTrans" cxnId="{04709591-A4A1-4527-83EA-78859D0F4ADF}">
      <dgm:prSet/>
      <dgm:spPr/>
      <dgm:t>
        <a:bodyPr/>
        <a:lstStyle/>
        <a:p>
          <a:endParaRPr lang="en-US"/>
        </a:p>
      </dgm:t>
    </dgm:pt>
    <dgm:pt modelId="{A15981C7-769F-4335-9A5E-92184A75F97F}" type="sibTrans" cxnId="{04709591-A4A1-4527-83EA-78859D0F4ADF}">
      <dgm:prSet/>
      <dgm:spPr/>
      <dgm:t>
        <a:bodyPr/>
        <a:lstStyle/>
        <a:p>
          <a:endParaRPr lang="en-US"/>
        </a:p>
      </dgm:t>
    </dgm:pt>
    <dgm:pt modelId="{5CBB77F6-7CBE-4797-B15F-DABB162E3863}">
      <dgm:prSet/>
      <dgm:spPr/>
      <dgm:t>
        <a:bodyPr/>
        <a:lstStyle/>
        <a:p>
          <a:r>
            <a:rPr lang="fr-FR"/>
            <a:t>-aménorrhée 1 an </a:t>
          </a:r>
          <a:endParaRPr lang="en-US"/>
        </a:p>
      </dgm:t>
    </dgm:pt>
    <dgm:pt modelId="{8FB5D502-4F50-483A-AA1B-00106D2DEFBB}" type="parTrans" cxnId="{CC7DF2C0-5D72-47F7-8EF1-D1D4AF24E1DF}">
      <dgm:prSet/>
      <dgm:spPr/>
      <dgm:t>
        <a:bodyPr/>
        <a:lstStyle/>
        <a:p>
          <a:endParaRPr lang="en-US"/>
        </a:p>
      </dgm:t>
    </dgm:pt>
    <dgm:pt modelId="{7E3317C8-5277-43C8-9E6F-7C8A412A5BC7}" type="sibTrans" cxnId="{CC7DF2C0-5D72-47F7-8EF1-D1D4AF24E1DF}">
      <dgm:prSet/>
      <dgm:spPr/>
      <dgm:t>
        <a:bodyPr/>
        <a:lstStyle/>
        <a:p>
          <a:endParaRPr lang="en-US"/>
        </a:p>
      </dgm:t>
    </dgm:pt>
    <dgm:pt modelId="{188B5F72-3A67-4D23-8DD4-1BF00D913087}">
      <dgm:prSet/>
      <dgm:spPr/>
      <dgm:t>
        <a:bodyPr/>
        <a:lstStyle/>
        <a:p>
          <a:r>
            <a:rPr lang="fr-FR"/>
            <a:t>-dosage sanguin gonadotrophines </a:t>
          </a:r>
          <a:endParaRPr lang="en-US"/>
        </a:p>
      </dgm:t>
    </dgm:pt>
    <dgm:pt modelId="{0022409E-0842-49A4-9DFA-495004B84B07}" type="parTrans" cxnId="{C9063A4C-BCBE-462E-B827-51C2EE52FF60}">
      <dgm:prSet/>
      <dgm:spPr/>
      <dgm:t>
        <a:bodyPr/>
        <a:lstStyle/>
        <a:p>
          <a:endParaRPr lang="en-US"/>
        </a:p>
      </dgm:t>
    </dgm:pt>
    <dgm:pt modelId="{A84B6F2C-33F9-42A7-B6D0-DC6313DA40DB}" type="sibTrans" cxnId="{C9063A4C-BCBE-462E-B827-51C2EE52FF60}">
      <dgm:prSet/>
      <dgm:spPr/>
      <dgm:t>
        <a:bodyPr/>
        <a:lstStyle/>
        <a:p>
          <a:endParaRPr lang="en-US"/>
        </a:p>
      </dgm:t>
    </dgm:pt>
    <dgm:pt modelId="{CECE6523-4719-4D6C-B59F-970F8B445246}">
      <dgm:prSet/>
      <dgm:spPr/>
      <dgm:t>
        <a:bodyPr/>
        <a:lstStyle/>
        <a:p>
          <a:r>
            <a:rPr lang="fr-FR" dirty="0"/>
            <a:t>Management de la « </a:t>
          </a:r>
          <a:r>
            <a:rPr lang="fr-FR" b="1" dirty="0"/>
            <a:t>péri – ménopause </a:t>
          </a:r>
          <a:r>
            <a:rPr lang="fr-FR" dirty="0"/>
            <a:t>»</a:t>
          </a:r>
          <a:r>
            <a:rPr lang="fr-FR" dirty="0" err="1"/>
            <a:t>Velbienne</a:t>
          </a:r>
          <a:r>
            <a:rPr lang="fr-FR" dirty="0"/>
            <a:t> °</a:t>
          </a:r>
          <a:r>
            <a:rPr lang="fr-FR" dirty="0" err="1"/>
            <a:t>Laclimella</a:t>
          </a:r>
          <a:r>
            <a:rPr lang="fr-FR" dirty="0"/>
            <a:t>°</a:t>
          </a:r>
          <a:endParaRPr lang="en-US" dirty="0"/>
        </a:p>
      </dgm:t>
    </dgm:pt>
    <dgm:pt modelId="{2B29FB99-CF1A-4C20-9504-6503F68FAC6A}" type="parTrans" cxnId="{CD9D7A8E-C7AC-41C2-8A9B-B93312F13154}">
      <dgm:prSet/>
      <dgm:spPr/>
      <dgm:t>
        <a:bodyPr/>
        <a:lstStyle/>
        <a:p>
          <a:endParaRPr lang="en-US"/>
        </a:p>
      </dgm:t>
    </dgm:pt>
    <dgm:pt modelId="{75E9D744-C958-42BA-A2C5-F28C408EF9E4}" type="sibTrans" cxnId="{CD9D7A8E-C7AC-41C2-8A9B-B93312F13154}">
      <dgm:prSet/>
      <dgm:spPr/>
      <dgm:t>
        <a:bodyPr/>
        <a:lstStyle/>
        <a:p>
          <a:endParaRPr lang="en-US"/>
        </a:p>
      </dgm:t>
    </dgm:pt>
    <dgm:pt modelId="{E92433D5-FA0E-491C-8C8C-A03C193F1A44}">
      <dgm:prSet/>
      <dgm:spPr/>
      <dgm:t>
        <a:bodyPr/>
        <a:lstStyle/>
        <a:p>
          <a:r>
            <a:rPr lang="fr-FR" dirty="0"/>
            <a:t>ou poursuivre pilule telles que : </a:t>
          </a:r>
          <a:r>
            <a:rPr lang="fr-FR" dirty="0" err="1"/>
            <a:t>Zoely</a:t>
          </a:r>
          <a:r>
            <a:rPr lang="fr-FR" dirty="0"/>
            <a:t>°,</a:t>
          </a:r>
          <a:r>
            <a:rPr lang="fr-FR" dirty="0" err="1"/>
            <a:t>Qlaira</a:t>
          </a:r>
          <a:r>
            <a:rPr lang="fr-FR" dirty="0"/>
            <a:t>°, </a:t>
          </a:r>
          <a:r>
            <a:rPr lang="fr-FR" dirty="0" err="1"/>
            <a:t>Drovelis</a:t>
          </a:r>
          <a:r>
            <a:rPr lang="fr-FR" dirty="0"/>
            <a:t>°,</a:t>
          </a:r>
          <a:r>
            <a:rPr lang="fr-FR" dirty="0" err="1"/>
            <a:t>Lydisilka</a:t>
          </a:r>
          <a:r>
            <a:rPr lang="fr-FR" dirty="0"/>
            <a:t>°</a:t>
          </a:r>
          <a:endParaRPr lang="en-US" dirty="0"/>
        </a:p>
      </dgm:t>
    </dgm:pt>
    <dgm:pt modelId="{C3826DB9-4887-41E7-A0FD-16EAEA0D197E}" type="parTrans" cxnId="{81955A41-ADF9-4EB3-A6ED-2E4FE06E56BF}">
      <dgm:prSet/>
      <dgm:spPr/>
      <dgm:t>
        <a:bodyPr/>
        <a:lstStyle/>
        <a:p>
          <a:endParaRPr lang="en-US"/>
        </a:p>
      </dgm:t>
    </dgm:pt>
    <dgm:pt modelId="{14DCC4AB-93BD-42B2-9C38-EDEEAAB5E1C9}" type="sibTrans" cxnId="{81955A41-ADF9-4EB3-A6ED-2E4FE06E56BF}">
      <dgm:prSet/>
      <dgm:spPr/>
      <dgm:t>
        <a:bodyPr/>
        <a:lstStyle/>
        <a:p>
          <a:endParaRPr lang="en-US"/>
        </a:p>
      </dgm:t>
    </dgm:pt>
    <dgm:pt modelId="{EAEE88BD-23C4-4758-A368-C88E93E12958}">
      <dgm:prSet/>
      <dgm:spPr/>
      <dgm:t>
        <a:bodyPr/>
        <a:lstStyle/>
        <a:p>
          <a:r>
            <a:rPr lang="fr-FR"/>
            <a:t>Slinda°, Cerazette°, Lueva°, Desopop°</a:t>
          </a:r>
          <a:endParaRPr lang="en-US"/>
        </a:p>
      </dgm:t>
    </dgm:pt>
    <dgm:pt modelId="{13C12A06-9C78-4E99-AD4E-CBD1F25D0152}" type="parTrans" cxnId="{5FA6AC9B-C246-4517-9905-211869320F5B}">
      <dgm:prSet/>
      <dgm:spPr/>
      <dgm:t>
        <a:bodyPr/>
        <a:lstStyle/>
        <a:p>
          <a:endParaRPr lang="en-US"/>
        </a:p>
      </dgm:t>
    </dgm:pt>
    <dgm:pt modelId="{A195E079-722F-4A3B-BA1D-86464D3B6BDE}" type="sibTrans" cxnId="{5FA6AC9B-C246-4517-9905-211869320F5B}">
      <dgm:prSet/>
      <dgm:spPr/>
      <dgm:t>
        <a:bodyPr/>
        <a:lstStyle/>
        <a:p>
          <a:endParaRPr lang="en-US"/>
        </a:p>
      </dgm:t>
    </dgm:pt>
    <dgm:pt modelId="{0D63E338-43C5-2547-A944-3864C6A3487C}" type="pres">
      <dgm:prSet presAssocID="{2FAEDA4D-4C3C-4F3E-95AC-CF34DFFE401E}" presName="diagram" presStyleCnt="0">
        <dgm:presLayoutVars>
          <dgm:dir/>
          <dgm:resizeHandles val="exact"/>
        </dgm:presLayoutVars>
      </dgm:prSet>
      <dgm:spPr/>
    </dgm:pt>
    <dgm:pt modelId="{5E38611F-A178-2E48-A909-AA98F4E551EC}" type="pres">
      <dgm:prSet presAssocID="{2C9A58AD-817E-4CA2-A053-87DB67FCE88C}" presName="node" presStyleLbl="node1" presStyleIdx="0" presStyleCnt="6">
        <dgm:presLayoutVars>
          <dgm:bulletEnabled val="1"/>
        </dgm:presLayoutVars>
      </dgm:prSet>
      <dgm:spPr/>
    </dgm:pt>
    <dgm:pt modelId="{9E4F3591-082E-CE46-BCEA-6579258B38C2}" type="pres">
      <dgm:prSet presAssocID="{A15981C7-769F-4335-9A5E-92184A75F97F}" presName="sibTrans" presStyleCnt="0"/>
      <dgm:spPr/>
    </dgm:pt>
    <dgm:pt modelId="{94452DD4-DC63-0340-BBF2-BDD4EEAE205B}" type="pres">
      <dgm:prSet presAssocID="{5CBB77F6-7CBE-4797-B15F-DABB162E3863}" presName="node" presStyleLbl="node1" presStyleIdx="1" presStyleCnt="6">
        <dgm:presLayoutVars>
          <dgm:bulletEnabled val="1"/>
        </dgm:presLayoutVars>
      </dgm:prSet>
      <dgm:spPr/>
    </dgm:pt>
    <dgm:pt modelId="{07E570DD-1DFC-FA49-B3EF-BD7B71DA77DC}" type="pres">
      <dgm:prSet presAssocID="{7E3317C8-5277-43C8-9E6F-7C8A412A5BC7}" presName="sibTrans" presStyleCnt="0"/>
      <dgm:spPr/>
    </dgm:pt>
    <dgm:pt modelId="{D4FCAA71-FDEB-004A-9E23-B8AA905B7F9D}" type="pres">
      <dgm:prSet presAssocID="{188B5F72-3A67-4D23-8DD4-1BF00D913087}" presName="node" presStyleLbl="node1" presStyleIdx="2" presStyleCnt="6">
        <dgm:presLayoutVars>
          <dgm:bulletEnabled val="1"/>
        </dgm:presLayoutVars>
      </dgm:prSet>
      <dgm:spPr/>
    </dgm:pt>
    <dgm:pt modelId="{657E43F3-B6AB-A64B-820F-570315459E31}" type="pres">
      <dgm:prSet presAssocID="{A84B6F2C-33F9-42A7-B6D0-DC6313DA40DB}" presName="sibTrans" presStyleCnt="0"/>
      <dgm:spPr/>
    </dgm:pt>
    <dgm:pt modelId="{E758B4CE-4E7A-EF44-8589-00E62F74F1CF}" type="pres">
      <dgm:prSet presAssocID="{CECE6523-4719-4D6C-B59F-970F8B445246}" presName="node" presStyleLbl="node1" presStyleIdx="3" presStyleCnt="6">
        <dgm:presLayoutVars>
          <dgm:bulletEnabled val="1"/>
        </dgm:presLayoutVars>
      </dgm:prSet>
      <dgm:spPr/>
    </dgm:pt>
    <dgm:pt modelId="{7F88157C-423C-7E46-B7A8-24648EAD6934}" type="pres">
      <dgm:prSet presAssocID="{75E9D744-C958-42BA-A2C5-F28C408EF9E4}" presName="sibTrans" presStyleCnt="0"/>
      <dgm:spPr/>
    </dgm:pt>
    <dgm:pt modelId="{A70F22F2-D4AF-D749-B970-914E0E71EA54}" type="pres">
      <dgm:prSet presAssocID="{E92433D5-FA0E-491C-8C8C-A03C193F1A44}" presName="node" presStyleLbl="node1" presStyleIdx="4" presStyleCnt="6">
        <dgm:presLayoutVars>
          <dgm:bulletEnabled val="1"/>
        </dgm:presLayoutVars>
      </dgm:prSet>
      <dgm:spPr/>
    </dgm:pt>
    <dgm:pt modelId="{C21C2BA0-AEC0-4F4E-BCC9-A59718EAB48F}" type="pres">
      <dgm:prSet presAssocID="{14DCC4AB-93BD-42B2-9C38-EDEEAAB5E1C9}" presName="sibTrans" presStyleCnt="0"/>
      <dgm:spPr/>
    </dgm:pt>
    <dgm:pt modelId="{512A8BE5-DD6F-5C4A-B115-A24BBD4F931C}" type="pres">
      <dgm:prSet presAssocID="{EAEE88BD-23C4-4758-A368-C88E93E12958}" presName="node" presStyleLbl="node1" presStyleIdx="5" presStyleCnt="6">
        <dgm:presLayoutVars>
          <dgm:bulletEnabled val="1"/>
        </dgm:presLayoutVars>
      </dgm:prSet>
      <dgm:spPr/>
    </dgm:pt>
  </dgm:ptLst>
  <dgm:cxnLst>
    <dgm:cxn modelId="{50872506-9384-E740-B59C-ED5AC422F006}" type="presOf" srcId="{E92433D5-FA0E-491C-8C8C-A03C193F1A44}" destId="{A70F22F2-D4AF-D749-B970-914E0E71EA54}" srcOrd="0" destOrd="0" presId="urn:microsoft.com/office/officeart/2005/8/layout/default"/>
    <dgm:cxn modelId="{8E6CF315-334F-184E-9839-0CC33D2E07AF}" type="presOf" srcId="{EAEE88BD-23C4-4758-A368-C88E93E12958}" destId="{512A8BE5-DD6F-5C4A-B115-A24BBD4F931C}" srcOrd="0" destOrd="0" presId="urn:microsoft.com/office/officeart/2005/8/layout/default"/>
    <dgm:cxn modelId="{0165F318-65B6-9045-9590-CC63727F5EB8}" type="presOf" srcId="{2FAEDA4D-4C3C-4F3E-95AC-CF34DFFE401E}" destId="{0D63E338-43C5-2547-A944-3864C6A3487C}" srcOrd="0" destOrd="0" presId="urn:microsoft.com/office/officeart/2005/8/layout/default"/>
    <dgm:cxn modelId="{81955A41-ADF9-4EB3-A6ED-2E4FE06E56BF}" srcId="{2FAEDA4D-4C3C-4F3E-95AC-CF34DFFE401E}" destId="{E92433D5-FA0E-491C-8C8C-A03C193F1A44}" srcOrd="4" destOrd="0" parTransId="{C3826DB9-4887-41E7-A0FD-16EAEA0D197E}" sibTransId="{14DCC4AB-93BD-42B2-9C38-EDEEAAB5E1C9}"/>
    <dgm:cxn modelId="{C9063A4C-BCBE-462E-B827-51C2EE52FF60}" srcId="{2FAEDA4D-4C3C-4F3E-95AC-CF34DFFE401E}" destId="{188B5F72-3A67-4D23-8DD4-1BF00D913087}" srcOrd="2" destOrd="0" parTransId="{0022409E-0842-49A4-9DFA-495004B84B07}" sibTransId="{A84B6F2C-33F9-42A7-B6D0-DC6313DA40DB}"/>
    <dgm:cxn modelId="{CD9D7A8E-C7AC-41C2-8A9B-B93312F13154}" srcId="{2FAEDA4D-4C3C-4F3E-95AC-CF34DFFE401E}" destId="{CECE6523-4719-4D6C-B59F-970F8B445246}" srcOrd="3" destOrd="0" parTransId="{2B29FB99-CF1A-4C20-9504-6503F68FAC6A}" sibTransId="{75E9D744-C958-42BA-A2C5-F28C408EF9E4}"/>
    <dgm:cxn modelId="{5EA1D18E-94E7-FF4C-8486-37DA1F9B1683}" type="presOf" srcId="{5CBB77F6-7CBE-4797-B15F-DABB162E3863}" destId="{94452DD4-DC63-0340-BBF2-BDD4EEAE205B}" srcOrd="0" destOrd="0" presId="urn:microsoft.com/office/officeart/2005/8/layout/default"/>
    <dgm:cxn modelId="{04709591-A4A1-4527-83EA-78859D0F4ADF}" srcId="{2FAEDA4D-4C3C-4F3E-95AC-CF34DFFE401E}" destId="{2C9A58AD-817E-4CA2-A053-87DB67FCE88C}" srcOrd="0" destOrd="0" parTransId="{F24C80E2-11E2-463C-A930-9A60F0A56905}" sibTransId="{A15981C7-769F-4335-9A5E-92184A75F97F}"/>
    <dgm:cxn modelId="{5FA6AC9B-C246-4517-9905-211869320F5B}" srcId="{2FAEDA4D-4C3C-4F3E-95AC-CF34DFFE401E}" destId="{EAEE88BD-23C4-4758-A368-C88E93E12958}" srcOrd="5" destOrd="0" parTransId="{13C12A06-9C78-4E99-AD4E-CBD1F25D0152}" sibTransId="{A195E079-722F-4A3B-BA1D-86464D3B6BDE}"/>
    <dgm:cxn modelId="{C663F6A6-753E-B148-8A66-7432D432718B}" type="presOf" srcId="{188B5F72-3A67-4D23-8DD4-1BF00D913087}" destId="{D4FCAA71-FDEB-004A-9E23-B8AA905B7F9D}" srcOrd="0" destOrd="0" presId="urn:microsoft.com/office/officeart/2005/8/layout/default"/>
    <dgm:cxn modelId="{CC7DF2C0-5D72-47F7-8EF1-D1D4AF24E1DF}" srcId="{2FAEDA4D-4C3C-4F3E-95AC-CF34DFFE401E}" destId="{5CBB77F6-7CBE-4797-B15F-DABB162E3863}" srcOrd="1" destOrd="0" parTransId="{8FB5D502-4F50-483A-AA1B-00106D2DEFBB}" sibTransId="{7E3317C8-5277-43C8-9E6F-7C8A412A5BC7}"/>
    <dgm:cxn modelId="{EC5D46DA-F01E-EF49-A017-0096C3A0EE85}" type="presOf" srcId="{2C9A58AD-817E-4CA2-A053-87DB67FCE88C}" destId="{5E38611F-A178-2E48-A909-AA98F4E551EC}" srcOrd="0" destOrd="0" presId="urn:microsoft.com/office/officeart/2005/8/layout/default"/>
    <dgm:cxn modelId="{1D402ADD-1A6A-154C-A939-C8C61D120A58}" type="presOf" srcId="{CECE6523-4719-4D6C-B59F-970F8B445246}" destId="{E758B4CE-4E7A-EF44-8589-00E62F74F1CF}" srcOrd="0" destOrd="0" presId="urn:microsoft.com/office/officeart/2005/8/layout/default"/>
    <dgm:cxn modelId="{B979188F-177E-A04F-BD7E-5DA3B4D3542E}" type="presParOf" srcId="{0D63E338-43C5-2547-A944-3864C6A3487C}" destId="{5E38611F-A178-2E48-A909-AA98F4E551EC}" srcOrd="0" destOrd="0" presId="urn:microsoft.com/office/officeart/2005/8/layout/default"/>
    <dgm:cxn modelId="{3DB7ADD7-9403-3943-AB0E-F8BDC8A3B8AD}" type="presParOf" srcId="{0D63E338-43C5-2547-A944-3864C6A3487C}" destId="{9E4F3591-082E-CE46-BCEA-6579258B38C2}" srcOrd="1" destOrd="0" presId="urn:microsoft.com/office/officeart/2005/8/layout/default"/>
    <dgm:cxn modelId="{E78716A5-C983-F549-A284-D7A480BDA5F7}" type="presParOf" srcId="{0D63E338-43C5-2547-A944-3864C6A3487C}" destId="{94452DD4-DC63-0340-BBF2-BDD4EEAE205B}" srcOrd="2" destOrd="0" presId="urn:microsoft.com/office/officeart/2005/8/layout/default"/>
    <dgm:cxn modelId="{8DDAF6DE-4337-DE4C-9C27-2CDB9694253A}" type="presParOf" srcId="{0D63E338-43C5-2547-A944-3864C6A3487C}" destId="{07E570DD-1DFC-FA49-B3EF-BD7B71DA77DC}" srcOrd="3" destOrd="0" presId="urn:microsoft.com/office/officeart/2005/8/layout/default"/>
    <dgm:cxn modelId="{71ADB37D-38F0-1C4C-B53D-2580D1A43E36}" type="presParOf" srcId="{0D63E338-43C5-2547-A944-3864C6A3487C}" destId="{D4FCAA71-FDEB-004A-9E23-B8AA905B7F9D}" srcOrd="4" destOrd="0" presId="urn:microsoft.com/office/officeart/2005/8/layout/default"/>
    <dgm:cxn modelId="{660580DF-B3A5-524C-9931-92C92121B654}" type="presParOf" srcId="{0D63E338-43C5-2547-A944-3864C6A3487C}" destId="{657E43F3-B6AB-A64B-820F-570315459E31}" srcOrd="5" destOrd="0" presId="urn:microsoft.com/office/officeart/2005/8/layout/default"/>
    <dgm:cxn modelId="{46E3B4E0-0ABB-0D44-A1D8-0F3D21326260}" type="presParOf" srcId="{0D63E338-43C5-2547-A944-3864C6A3487C}" destId="{E758B4CE-4E7A-EF44-8589-00E62F74F1CF}" srcOrd="6" destOrd="0" presId="urn:microsoft.com/office/officeart/2005/8/layout/default"/>
    <dgm:cxn modelId="{FC276417-8DA9-6C46-8A03-3DF3C3CF5AB1}" type="presParOf" srcId="{0D63E338-43C5-2547-A944-3864C6A3487C}" destId="{7F88157C-423C-7E46-B7A8-24648EAD6934}" srcOrd="7" destOrd="0" presId="urn:microsoft.com/office/officeart/2005/8/layout/default"/>
    <dgm:cxn modelId="{68455E4F-5916-FB41-B18F-D880F12C61B7}" type="presParOf" srcId="{0D63E338-43C5-2547-A944-3864C6A3487C}" destId="{A70F22F2-D4AF-D749-B970-914E0E71EA54}" srcOrd="8" destOrd="0" presId="urn:microsoft.com/office/officeart/2005/8/layout/default"/>
    <dgm:cxn modelId="{91F104DC-05B4-CC47-A997-B669F7E27339}" type="presParOf" srcId="{0D63E338-43C5-2547-A944-3864C6A3487C}" destId="{C21C2BA0-AEC0-4F4E-BCC9-A59718EAB48F}" srcOrd="9" destOrd="0" presId="urn:microsoft.com/office/officeart/2005/8/layout/default"/>
    <dgm:cxn modelId="{55BE1823-B705-2149-AC17-3E9D225D8971}" type="presParOf" srcId="{0D63E338-43C5-2547-A944-3864C6A3487C}" destId="{512A8BE5-DD6F-5C4A-B115-A24BBD4F931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712229-1034-47B5-AE50-A88D62DE08F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453C761-AACF-43F2-8DE3-D5A693BA2BA4}">
      <dgm:prSet/>
      <dgm:spPr/>
      <dgm:t>
        <a:bodyPr/>
        <a:lstStyle/>
        <a:p>
          <a:r>
            <a:rPr lang="fr-FR"/>
            <a:t>A large numbers of studies suggest that TIBOLONE may improve sexual function</a:t>
          </a:r>
          <a:endParaRPr lang="en-US"/>
        </a:p>
      </dgm:t>
    </dgm:pt>
    <dgm:pt modelId="{D5A56246-EC06-499C-B97B-D1A2A5414F6E}" type="parTrans" cxnId="{46DA5796-80C1-4A77-9F32-C60E6ECBC2A1}">
      <dgm:prSet/>
      <dgm:spPr/>
      <dgm:t>
        <a:bodyPr/>
        <a:lstStyle/>
        <a:p>
          <a:endParaRPr lang="en-US"/>
        </a:p>
      </dgm:t>
    </dgm:pt>
    <dgm:pt modelId="{D6B7FFCB-022F-4965-8DAB-C2FC13023618}" type="sibTrans" cxnId="{46DA5796-80C1-4A77-9F32-C60E6ECBC2A1}">
      <dgm:prSet/>
      <dgm:spPr/>
      <dgm:t>
        <a:bodyPr/>
        <a:lstStyle/>
        <a:p>
          <a:endParaRPr lang="en-US"/>
        </a:p>
      </dgm:t>
    </dgm:pt>
    <dgm:pt modelId="{13B1AA7D-AF92-47DF-AF68-5EB28589632B}">
      <dgm:prSet/>
      <dgm:spPr/>
      <dgm:t>
        <a:bodyPr/>
        <a:lstStyle/>
        <a:p>
          <a:r>
            <a:rPr lang="fr-FR"/>
            <a:t>This is plausible  because testosterone has been shown to increase libido and frequencies of sexual activities. TIBOLONE has an androgenic activity because the isomer of tibolone stimulates the androgen receptor.</a:t>
          </a:r>
          <a:endParaRPr lang="en-US"/>
        </a:p>
      </dgm:t>
    </dgm:pt>
    <dgm:pt modelId="{3FBE93B6-2450-4E06-AB2D-E633639A3A4D}" type="parTrans" cxnId="{22969BE3-FA07-4446-AE3A-1E1F4A33A00A}">
      <dgm:prSet/>
      <dgm:spPr/>
      <dgm:t>
        <a:bodyPr/>
        <a:lstStyle/>
        <a:p>
          <a:endParaRPr lang="en-US"/>
        </a:p>
      </dgm:t>
    </dgm:pt>
    <dgm:pt modelId="{D697463E-DBD4-4D71-9CB8-A30CC6AD10E6}" type="sibTrans" cxnId="{22969BE3-FA07-4446-AE3A-1E1F4A33A00A}">
      <dgm:prSet/>
      <dgm:spPr/>
      <dgm:t>
        <a:bodyPr/>
        <a:lstStyle/>
        <a:p>
          <a:endParaRPr lang="en-US"/>
        </a:p>
      </dgm:t>
    </dgm:pt>
    <dgm:pt modelId="{8F25D1CE-8055-45D6-9CA9-1F8411C78B52}">
      <dgm:prSet/>
      <dgm:spPr/>
      <dgm:t>
        <a:bodyPr/>
        <a:lstStyle/>
        <a:p>
          <a:r>
            <a:rPr lang="fr-FR"/>
            <a:t>In addition, Tibolone can act indirectly to decrease SHBG concentration and thereby increase the avilability of available testosterone.</a:t>
          </a:r>
          <a:endParaRPr lang="en-US"/>
        </a:p>
      </dgm:t>
    </dgm:pt>
    <dgm:pt modelId="{195C8F4F-829C-4124-AE6A-E2819D256D64}" type="parTrans" cxnId="{D342DE8E-A974-4E16-BBE6-18124CDCE444}">
      <dgm:prSet/>
      <dgm:spPr/>
      <dgm:t>
        <a:bodyPr/>
        <a:lstStyle/>
        <a:p>
          <a:endParaRPr lang="en-US"/>
        </a:p>
      </dgm:t>
    </dgm:pt>
    <dgm:pt modelId="{12A2DEC1-86BC-49BB-BD72-C667FB828563}" type="sibTrans" cxnId="{D342DE8E-A974-4E16-BBE6-18124CDCE444}">
      <dgm:prSet/>
      <dgm:spPr/>
      <dgm:t>
        <a:bodyPr/>
        <a:lstStyle/>
        <a:p>
          <a:endParaRPr lang="en-US"/>
        </a:p>
      </dgm:t>
    </dgm:pt>
    <dgm:pt modelId="{412BA857-33EF-4F6D-B059-3DAECA58E48B}">
      <dgm:prSet/>
      <dgm:spPr/>
      <dgm:t>
        <a:bodyPr/>
        <a:lstStyle/>
        <a:p>
          <a:r>
            <a:rPr lang="fr-FR"/>
            <a:t>Recent data have demonstreted that circulating levels of DHEA decrease progressively and significantly during twelve months of tretment using differents regimens of oestrgens – progestins combinaisons . But TIBOLONE does not induce any modification in circulating levels of DHEA</a:t>
          </a:r>
          <a:endParaRPr lang="en-US"/>
        </a:p>
      </dgm:t>
    </dgm:pt>
    <dgm:pt modelId="{DB0544E5-8890-40C5-A966-76B0B53B1E73}" type="parTrans" cxnId="{A8BD818D-07F9-4AA6-95D7-40ACC626401E}">
      <dgm:prSet/>
      <dgm:spPr/>
      <dgm:t>
        <a:bodyPr/>
        <a:lstStyle/>
        <a:p>
          <a:endParaRPr lang="en-US"/>
        </a:p>
      </dgm:t>
    </dgm:pt>
    <dgm:pt modelId="{623FC4A6-644C-4C74-B52B-6A51799AA282}" type="sibTrans" cxnId="{A8BD818D-07F9-4AA6-95D7-40ACC626401E}">
      <dgm:prSet/>
      <dgm:spPr/>
      <dgm:t>
        <a:bodyPr/>
        <a:lstStyle/>
        <a:p>
          <a:endParaRPr lang="en-US"/>
        </a:p>
      </dgm:t>
    </dgm:pt>
    <dgm:pt modelId="{C99AEF1A-A5A0-7E40-BC6B-3AB854659EE5}" type="pres">
      <dgm:prSet presAssocID="{5D712229-1034-47B5-AE50-A88D62DE08FF}" presName="Name0" presStyleCnt="0">
        <dgm:presLayoutVars>
          <dgm:dir/>
          <dgm:resizeHandles val="exact"/>
        </dgm:presLayoutVars>
      </dgm:prSet>
      <dgm:spPr/>
    </dgm:pt>
    <dgm:pt modelId="{D29C708E-81F7-9948-8785-A98F8B04D4ED}" type="pres">
      <dgm:prSet presAssocID="{F453C761-AACF-43F2-8DE3-D5A693BA2BA4}" presName="node" presStyleLbl="node1" presStyleIdx="0" presStyleCnt="4">
        <dgm:presLayoutVars>
          <dgm:bulletEnabled val="1"/>
        </dgm:presLayoutVars>
      </dgm:prSet>
      <dgm:spPr/>
    </dgm:pt>
    <dgm:pt modelId="{8B1ED399-2865-FF46-B9A7-B2869CA0C09A}" type="pres">
      <dgm:prSet presAssocID="{D6B7FFCB-022F-4965-8DAB-C2FC13023618}" presName="sibTrans" presStyleLbl="sibTrans2D1" presStyleIdx="0" presStyleCnt="3"/>
      <dgm:spPr/>
    </dgm:pt>
    <dgm:pt modelId="{A7B09374-04A3-0E4B-B076-3FAF1CD3EC0A}" type="pres">
      <dgm:prSet presAssocID="{D6B7FFCB-022F-4965-8DAB-C2FC13023618}" presName="connectorText" presStyleLbl="sibTrans2D1" presStyleIdx="0" presStyleCnt="3"/>
      <dgm:spPr/>
    </dgm:pt>
    <dgm:pt modelId="{C3E6A1B6-DC67-E145-8924-1256C141A162}" type="pres">
      <dgm:prSet presAssocID="{13B1AA7D-AF92-47DF-AF68-5EB28589632B}" presName="node" presStyleLbl="node1" presStyleIdx="1" presStyleCnt="4">
        <dgm:presLayoutVars>
          <dgm:bulletEnabled val="1"/>
        </dgm:presLayoutVars>
      </dgm:prSet>
      <dgm:spPr/>
    </dgm:pt>
    <dgm:pt modelId="{D835D94F-040E-6942-ABFD-83D170F35D02}" type="pres">
      <dgm:prSet presAssocID="{D697463E-DBD4-4D71-9CB8-A30CC6AD10E6}" presName="sibTrans" presStyleLbl="sibTrans2D1" presStyleIdx="1" presStyleCnt="3"/>
      <dgm:spPr/>
    </dgm:pt>
    <dgm:pt modelId="{BF148C4C-EA20-8947-B61F-0A6A8FF9E13E}" type="pres">
      <dgm:prSet presAssocID="{D697463E-DBD4-4D71-9CB8-A30CC6AD10E6}" presName="connectorText" presStyleLbl="sibTrans2D1" presStyleIdx="1" presStyleCnt="3"/>
      <dgm:spPr/>
    </dgm:pt>
    <dgm:pt modelId="{197B535E-EC7B-674C-83DF-4185B0DB8362}" type="pres">
      <dgm:prSet presAssocID="{8F25D1CE-8055-45D6-9CA9-1F8411C78B52}" presName="node" presStyleLbl="node1" presStyleIdx="2" presStyleCnt="4">
        <dgm:presLayoutVars>
          <dgm:bulletEnabled val="1"/>
        </dgm:presLayoutVars>
      </dgm:prSet>
      <dgm:spPr/>
    </dgm:pt>
    <dgm:pt modelId="{018CE935-69D3-6647-BF5C-8E792BEA98C3}" type="pres">
      <dgm:prSet presAssocID="{12A2DEC1-86BC-49BB-BD72-C667FB828563}" presName="sibTrans" presStyleLbl="sibTrans2D1" presStyleIdx="2" presStyleCnt="3"/>
      <dgm:spPr/>
    </dgm:pt>
    <dgm:pt modelId="{1C580CD1-5F9E-6949-AD26-0A95C2F1AFF1}" type="pres">
      <dgm:prSet presAssocID="{12A2DEC1-86BC-49BB-BD72-C667FB828563}" presName="connectorText" presStyleLbl="sibTrans2D1" presStyleIdx="2" presStyleCnt="3"/>
      <dgm:spPr/>
    </dgm:pt>
    <dgm:pt modelId="{FED312B8-4F86-3142-9C37-C1B56DD3E2AF}" type="pres">
      <dgm:prSet presAssocID="{412BA857-33EF-4F6D-B059-3DAECA58E48B}" presName="node" presStyleLbl="node1" presStyleIdx="3" presStyleCnt="4">
        <dgm:presLayoutVars>
          <dgm:bulletEnabled val="1"/>
        </dgm:presLayoutVars>
      </dgm:prSet>
      <dgm:spPr/>
    </dgm:pt>
  </dgm:ptLst>
  <dgm:cxnLst>
    <dgm:cxn modelId="{E503FF09-2C8A-6448-8DE9-C361B58990E1}" type="presOf" srcId="{8F25D1CE-8055-45D6-9CA9-1F8411C78B52}" destId="{197B535E-EC7B-674C-83DF-4185B0DB8362}" srcOrd="0" destOrd="0" presId="urn:microsoft.com/office/officeart/2005/8/layout/process1"/>
    <dgm:cxn modelId="{9A17FE15-255E-184F-947F-2AA069379B4F}" type="presOf" srcId="{D697463E-DBD4-4D71-9CB8-A30CC6AD10E6}" destId="{BF148C4C-EA20-8947-B61F-0A6A8FF9E13E}" srcOrd="1" destOrd="0" presId="urn:microsoft.com/office/officeart/2005/8/layout/process1"/>
    <dgm:cxn modelId="{00A15458-E4B5-6948-95E0-7EAE22782BD6}" type="presOf" srcId="{D6B7FFCB-022F-4965-8DAB-C2FC13023618}" destId="{8B1ED399-2865-FF46-B9A7-B2869CA0C09A}" srcOrd="0" destOrd="0" presId="urn:microsoft.com/office/officeart/2005/8/layout/process1"/>
    <dgm:cxn modelId="{671DC859-D0D6-A048-811D-DE4E07E6BE14}" type="presOf" srcId="{5D712229-1034-47B5-AE50-A88D62DE08FF}" destId="{C99AEF1A-A5A0-7E40-BC6B-3AB854659EE5}" srcOrd="0" destOrd="0" presId="urn:microsoft.com/office/officeart/2005/8/layout/process1"/>
    <dgm:cxn modelId="{60734B82-ADF9-584C-A5C9-615FCBCCD07D}" type="presOf" srcId="{412BA857-33EF-4F6D-B059-3DAECA58E48B}" destId="{FED312B8-4F86-3142-9C37-C1B56DD3E2AF}" srcOrd="0" destOrd="0" presId="urn:microsoft.com/office/officeart/2005/8/layout/process1"/>
    <dgm:cxn modelId="{A8BD818D-07F9-4AA6-95D7-40ACC626401E}" srcId="{5D712229-1034-47B5-AE50-A88D62DE08FF}" destId="{412BA857-33EF-4F6D-B059-3DAECA58E48B}" srcOrd="3" destOrd="0" parTransId="{DB0544E5-8890-40C5-A966-76B0B53B1E73}" sibTransId="{623FC4A6-644C-4C74-B52B-6A51799AA282}"/>
    <dgm:cxn modelId="{D342DE8E-A974-4E16-BBE6-18124CDCE444}" srcId="{5D712229-1034-47B5-AE50-A88D62DE08FF}" destId="{8F25D1CE-8055-45D6-9CA9-1F8411C78B52}" srcOrd="2" destOrd="0" parTransId="{195C8F4F-829C-4124-AE6A-E2819D256D64}" sibTransId="{12A2DEC1-86BC-49BB-BD72-C667FB828563}"/>
    <dgm:cxn modelId="{46DA5796-80C1-4A77-9F32-C60E6ECBC2A1}" srcId="{5D712229-1034-47B5-AE50-A88D62DE08FF}" destId="{F453C761-AACF-43F2-8DE3-D5A693BA2BA4}" srcOrd="0" destOrd="0" parTransId="{D5A56246-EC06-499C-B97B-D1A2A5414F6E}" sibTransId="{D6B7FFCB-022F-4965-8DAB-C2FC13023618}"/>
    <dgm:cxn modelId="{B3FAEB9D-F28E-A945-982A-9A55021388EC}" type="presOf" srcId="{13B1AA7D-AF92-47DF-AF68-5EB28589632B}" destId="{C3E6A1B6-DC67-E145-8924-1256C141A162}" srcOrd="0" destOrd="0" presId="urn:microsoft.com/office/officeart/2005/8/layout/process1"/>
    <dgm:cxn modelId="{15E5ACAA-9A97-0644-8282-B5810D2EBDF3}" type="presOf" srcId="{12A2DEC1-86BC-49BB-BD72-C667FB828563}" destId="{018CE935-69D3-6647-BF5C-8E792BEA98C3}" srcOrd="0" destOrd="0" presId="urn:microsoft.com/office/officeart/2005/8/layout/process1"/>
    <dgm:cxn modelId="{E9908EB0-6C5E-F845-9246-3529B8B18068}" type="presOf" srcId="{F453C761-AACF-43F2-8DE3-D5A693BA2BA4}" destId="{D29C708E-81F7-9948-8785-A98F8B04D4ED}" srcOrd="0" destOrd="0" presId="urn:microsoft.com/office/officeart/2005/8/layout/process1"/>
    <dgm:cxn modelId="{B0E51CB7-2F1A-2344-A0D6-5BF07B274B5D}" type="presOf" srcId="{12A2DEC1-86BC-49BB-BD72-C667FB828563}" destId="{1C580CD1-5F9E-6949-AD26-0A95C2F1AFF1}" srcOrd="1" destOrd="0" presId="urn:microsoft.com/office/officeart/2005/8/layout/process1"/>
    <dgm:cxn modelId="{020040D5-5E85-194D-B4E6-D723E7C0BBAF}" type="presOf" srcId="{D697463E-DBD4-4D71-9CB8-A30CC6AD10E6}" destId="{D835D94F-040E-6942-ABFD-83D170F35D02}" srcOrd="0" destOrd="0" presId="urn:microsoft.com/office/officeart/2005/8/layout/process1"/>
    <dgm:cxn modelId="{22969BE3-FA07-4446-AE3A-1E1F4A33A00A}" srcId="{5D712229-1034-47B5-AE50-A88D62DE08FF}" destId="{13B1AA7D-AF92-47DF-AF68-5EB28589632B}" srcOrd="1" destOrd="0" parTransId="{3FBE93B6-2450-4E06-AB2D-E633639A3A4D}" sibTransId="{D697463E-DBD4-4D71-9CB8-A30CC6AD10E6}"/>
    <dgm:cxn modelId="{34B70AFF-696B-B349-A500-3B27903E6A9A}" type="presOf" srcId="{D6B7FFCB-022F-4965-8DAB-C2FC13023618}" destId="{A7B09374-04A3-0E4B-B076-3FAF1CD3EC0A}" srcOrd="1" destOrd="0" presId="urn:microsoft.com/office/officeart/2005/8/layout/process1"/>
    <dgm:cxn modelId="{4D30F40D-5529-6D4E-8DED-FC05B3F752A1}" type="presParOf" srcId="{C99AEF1A-A5A0-7E40-BC6B-3AB854659EE5}" destId="{D29C708E-81F7-9948-8785-A98F8B04D4ED}" srcOrd="0" destOrd="0" presId="urn:microsoft.com/office/officeart/2005/8/layout/process1"/>
    <dgm:cxn modelId="{4D6B19C7-2C3A-CE4B-833A-E62E40D66EF8}" type="presParOf" srcId="{C99AEF1A-A5A0-7E40-BC6B-3AB854659EE5}" destId="{8B1ED399-2865-FF46-B9A7-B2869CA0C09A}" srcOrd="1" destOrd="0" presId="urn:microsoft.com/office/officeart/2005/8/layout/process1"/>
    <dgm:cxn modelId="{0EC22A2A-566F-C144-814E-AA9F68D64506}" type="presParOf" srcId="{8B1ED399-2865-FF46-B9A7-B2869CA0C09A}" destId="{A7B09374-04A3-0E4B-B076-3FAF1CD3EC0A}" srcOrd="0" destOrd="0" presId="urn:microsoft.com/office/officeart/2005/8/layout/process1"/>
    <dgm:cxn modelId="{F0D8337C-5454-1A49-9BE1-19813AA86A39}" type="presParOf" srcId="{C99AEF1A-A5A0-7E40-BC6B-3AB854659EE5}" destId="{C3E6A1B6-DC67-E145-8924-1256C141A162}" srcOrd="2" destOrd="0" presId="urn:microsoft.com/office/officeart/2005/8/layout/process1"/>
    <dgm:cxn modelId="{B14E612D-DF50-C14D-8160-F9DD0206171C}" type="presParOf" srcId="{C99AEF1A-A5A0-7E40-BC6B-3AB854659EE5}" destId="{D835D94F-040E-6942-ABFD-83D170F35D02}" srcOrd="3" destOrd="0" presId="urn:microsoft.com/office/officeart/2005/8/layout/process1"/>
    <dgm:cxn modelId="{3E5A44E5-E0E3-EB43-89BA-07125721EFB7}" type="presParOf" srcId="{D835D94F-040E-6942-ABFD-83D170F35D02}" destId="{BF148C4C-EA20-8947-B61F-0A6A8FF9E13E}" srcOrd="0" destOrd="0" presId="urn:microsoft.com/office/officeart/2005/8/layout/process1"/>
    <dgm:cxn modelId="{A913041C-8649-9343-B4FC-EBD1D502DE57}" type="presParOf" srcId="{C99AEF1A-A5A0-7E40-BC6B-3AB854659EE5}" destId="{197B535E-EC7B-674C-83DF-4185B0DB8362}" srcOrd="4" destOrd="0" presId="urn:microsoft.com/office/officeart/2005/8/layout/process1"/>
    <dgm:cxn modelId="{56942506-AF6E-194B-9F37-72BA25ED7AE5}" type="presParOf" srcId="{C99AEF1A-A5A0-7E40-BC6B-3AB854659EE5}" destId="{018CE935-69D3-6647-BF5C-8E792BEA98C3}" srcOrd="5" destOrd="0" presId="urn:microsoft.com/office/officeart/2005/8/layout/process1"/>
    <dgm:cxn modelId="{BBB92D6E-A2FB-5A41-ACED-61ECA8478CD3}" type="presParOf" srcId="{018CE935-69D3-6647-BF5C-8E792BEA98C3}" destId="{1C580CD1-5F9E-6949-AD26-0A95C2F1AFF1}" srcOrd="0" destOrd="0" presId="urn:microsoft.com/office/officeart/2005/8/layout/process1"/>
    <dgm:cxn modelId="{BEE0EF4C-FCF6-1B4A-88D1-4C8605AA5A89}" type="presParOf" srcId="{C99AEF1A-A5A0-7E40-BC6B-3AB854659EE5}" destId="{FED312B8-4F86-3142-9C37-C1B56DD3E2A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A24C7-1545-DA40-9C8F-6E24D674F208}">
      <dsp:nvSpPr>
        <dsp:cNvPr id="0" name=""/>
        <dsp:cNvSpPr/>
      </dsp:nvSpPr>
      <dsp:spPr>
        <a:xfrm>
          <a:off x="0" y="40199"/>
          <a:ext cx="6581776" cy="702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/>
            <a:t>Possible weight gain</a:t>
          </a:r>
          <a:endParaRPr lang="en-US" sz="3000" kern="1200"/>
        </a:p>
      </dsp:txBody>
      <dsp:txXfrm>
        <a:off x="34269" y="74468"/>
        <a:ext cx="6513238" cy="633462"/>
      </dsp:txXfrm>
    </dsp:sp>
    <dsp:sp modelId="{D83E013C-05E8-0A48-B2F2-46772E7B05B6}">
      <dsp:nvSpPr>
        <dsp:cNvPr id="0" name=""/>
        <dsp:cNvSpPr/>
      </dsp:nvSpPr>
      <dsp:spPr>
        <a:xfrm>
          <a:off x="0" y="828599"/>
          <a:ext cx="6581776" cy="702000"/>
        </a:xfrm>
        <a:prstGeom prst="roundRect">
          <a:avLst/>
        </a:prstGeom>
        <a:solidFill>
          <a:schemeClr val="accent5">
            <a:hueOff val="3801788"/>
            <a:satOff val="-5332"/>
            <a:lumOff val="-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/>
            <a:t>Mood modifications</a:t>
          </a:r>
          <a:endParaRPr lang="en-US" sz="3000" kern="1200"/>
        </a:p>
      </dsp:txBody>
      <dsp:txXfrm>
        <a:off x="34269" y="862868"/>
        <a:ext cx="6513238" cy="633462"/>
      </dsp:txXfrm>
    </dsp:sp>
    <dsp:sp modelId="{525385A3-BE53-864F-9474-58D6D25F7D3E}">
      <dsp:nvSpPr>
        <dsp:cNvPr id="0" name=""/>
        <dsp:cNvSpPr/>
      </dsp:nvSpPr>
      <dsp:spPr>
        <a:xfrm>
          <a:off x="0" y="1616999"/>
          <a:ext cx="6581776" cy="702000"/>
        </a:xfrm>
        <a:prstGeom prst="roundRect">
          <a:avLst/>
        </a:prstGeom>
        <a:solidFill>
          <a:schemeClr val="accent5">
            <a:hueOff val="7603576"/>
            <a:satOff val="-10664"/>
            <a:lumOff val="-1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/>
            <a:t>Abdominal bloating</a:t>
          </a:r>
          <a:endParaRPr lang="en-US" sz="3000" kern="1200"/>
        </a:p>
      </dsp:txBody>
      <dsp:txXfrm>
        <a:off x="34269" y="1651268"/>
        <a:ext cx="6513238" cy="633462"/>
      </dsp:txXfrm>
    </dsp:sp>
    <dsp:sp modelId="{6CCF49BB-DFE0-A549-8E4F-44389BBBB8C5}">
      <dsp:nvSpPr>
        <dsp:cNvPr id="0" name=""/>
        <dsp:cNvSpPr/>
      </dsp:nvSpPr>
      <dsp:spPr>
        <a:xfrm>
          <a:off x="0" y="2405400"/>
          <a:ext cx="6581776" cy="702000"/>
        </a:xfrm>
        <a:prstGeom prst="roundRect">
          <a:avLst/>
        </a:prstGeom>
        <a:solidFill>
          <a:schemeClr val="accent5">
            <a:hueOff val="11405365"/>
            <a:satOff val="-15996"/>
            <a:lumOff val="-1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/>
            <a:t>Acnea, excess hairiness,hair loss</a:t>
          </a:r>
          <a:endParaRPr lang="en-US" sz="3000" kern="1200"/>
        </a:p>
      </dsp:txBody>
      <dsp:txXfrm>
        <a:off x="34269" y="2439669"/>
        <a:ext cx="6513238" cy="633462"/>
      </dsp:txXfrm>
    </dsp:sp>
    <dsp:sp modelId="{622754EA-E545-4449-A9A2-8D1E2B42DE65}">
      <dsp:nvSpPr>
        <dsp:cNvPr id="0" name=""/>
        <dsp:cNvSpPr/>
      </dsp:nvSpPr>
      <dsp:spPr>
        <a:xfrm>
          <a:off x="0" y="3193800"/>
          <a:ext cx="6581776" cy="702000"/>
        </a:xfrm>
        <a:prstGeom prst="roundRect">
          <a:avLst/>
        </a:prstGeom>
        <a:solidFill>
          <a:schemeClr val="accent5">
            <a:hueOff val="15207153"/>
            <a:satOff val="-21328"/>
            <a:lumOff val="-2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/>
            <a:t>Hyperkaliemia</a:t>
          </a:r>
          <a:endParaRPr lang="en-US" sz="3000" kern="1200"/>
        </a:p>
      </dsp:txBody>
      <dsp:txXfrm>
        <a:off x="34269" y="3228069"/>
        <a:ext cx="6513238" cy="633462"/>
      </dsp:txXfrm>
    </dsp:sp>
    <dsp:sp modelId="{C0E0000F-32E5-DD44-9762-BFC408C71460}">
      <dsp:nvSpPr>
        <dsp:cNvPr id="0" name=""/>
        <dsp:cNvSpPr/>
      </dsp:nvSpPr>
      <dsp:spPr>
        <a:xfrm>
          <a:off x="0" y="3982200"/>
          <a:ext cx="6581776" cy="702000"/>
        </a:xfrm>
        <a:prstGeom prst="roundRect">
          <a:avLst/>
        </a:prstGeom>
        <a:solidFill>
          <a:schemeClr val="accent5">
            <a:hueOff val="19008940"/>
            <a:satOff val="-26660"/>
            <a:lumOff val="-2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/>
            <a:t>Drowsiness , dizziness</a:t>
          </a:r>
          <a:endParaRPr lang="en-US" sz="3000" kern="1200"/>
        </a:p>
      </dsp:txBody>
      <dsp:txXfrm>
        <a:off x="34269" y="4016469"/>
        <a:ext cx="6513238" cy="633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C29FD-06F5-4742-B01F-F0964DED0066}">
      <dsp:nvSpPr>
        <dsp:cNvPr id="0" name=""/>
        <dsp:cNvSpPr/>
      </dsp:nvSpPr>
      <dsp:spPr>
        <a:xfrm>
          <a:off x="85208" y="238672"/>
          <a:ext cx="1106043" cy="11060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08E78-CA37-4AC1-B693-1507698EA2A7}">
      <dsp:nvSpPr>
        <dsp:cNvPr id="0" name=""/>
        <dsp:cNvSpPr/>
      </dsp:nvSpPr>
      <dsp:spPr>
        <a:xfrm>
          <a:off x="317477" y="470941"/>
          <a:ext cx="641505" cy="6415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E5519-DB5D-48D1-BB33-3433AB182ABD}">
      <dsp:nvSpPr>
        <dsp:cNvPr id="0" name=""/>
        <dsp:cNvSpPr/>
      </dsp:nvSpPr>
      <dsp:spPr>
        <a:xfrm>
          <a:off x="1428261" y="238672"/>
          <a:ext cx="2607102" cy="1106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L'APC est un anticoagulant physiologi</a:t>
          </a:r>
          <a:r>
            <a:rPr lang="nl-BE" sz="1700" kern="1200"/>
            <a:t>que : il se développe une résistance à la protéine C activée</a:t>
          </a:r>
          <a:endParaRPr lang="en-US" sz="1700" kern="1200"/>
        </a:p>
      </dsp:txBody>
      <dsp:txXfrm>
        <a:off x="1428261" y="238672"/>
        <a:ext cx="2607102" cy="1106043"/>
      </dsp:txXfrm>
    </dsp:sp>
    <dsp:sp modelId="{83AEF7B4-A935-44B6-92DD-D0FB31AA6449}">
      <dsp:nvSpPr>
        <dsp:cNvPr id="0" name=""/>
        <dsp:cNvSpPr/>
      </dsp:nvSpPr>
      <dsp:spPr>
        <a:xfrm>
          <a:off x="4489631" y="238672"/>
          <a:ext cx="1106043" cy="11060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2A7FD-B41E-4F1B-9E1E-F088540B289E}">
      <dsp:nvSpPr>
        <dsp:cNvPr id="0" name=""/>
        <dsp:cNvSpPr/>
      </dsp:nvSpPr>
      <dsp:spPr>
        <a:xfrm>
          <a:off x="4721900" y="470941"/>
          <a:ext cx="641505" cy="6415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D05DD-9D22-46FA-B975-E74E18814449}">
      <dsp:nvSpPr>
        <dsp:cNvPr id="0" name=""/>
        <dsp:cNvSpPr/>
      </dsp:nvSpPr>
      <dsp:spPr>
        <a:xfrm>
          <a:off x="5832684" y="238672"/>
          <a:ext cx="2607102" cy="1106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/>
            <a:t>Augmentation facteurs pro coagulants : II,VII,VIII,X,fibrinogène</a:t>
          </a:r>
          <a:endParaRPr lang="en-US" sz="1700" kern="1200"/>
        </a:p>
      </dsp:txBody>
      <dsp:txXfrm>
        <a:off x="5832684" y="238672"/>
        <a:ext cx="2607102" cy="1106043"/>
      </dsp:txXfrm>
    </dsp:sp>
    <dsp:sp modelId="{619ADFAB-96C3-4B01-BF37-1A5C477791E4}">
      <dsp:nvSpPr>
        <dsp:cNvPr id="0" name=""/>
        <dsp:cNvSpPr/>
      </dsp:nvSpPr>
      <dsp:spPr>
        <a:xfrm>
          <a:off x="85208" y="1895563"/>
          <a:ext cx="1106043" cy="11060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AF5ED-755F-4796-ACB9-2050F850F2A6}">
      <dsp:nvSpPr>
        <dsp:cNvPr id="0" name=""/>
        <dsp:cNvSpPr/>
      </dsp:nvSpPr>
      <dsp:spPr>
        <a:xfrm>
          <a:off x="317477" y="2127832"/>
          <a:ext cx="641505" cy="6415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90EA4-936A-45E2-B019-64120B10E6D2}">
      <dsp:nvSpPr>
        <dsp:cNvPr id="0" name=""/>
        <dsp:cNvSpPr/>
      </dsp:nvSpPr>
      <dsp:spPr>
        <a:xfrm>
          <a:off x="1428261" y="1895563"/>
          <a:ext cx="2607102" cy="1106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/>
            <a:t>Diminution inhibiteurs physiologiques de la coagulation : AT, proteines S</a:t>
          </a:r>
          <a:endParaRPr lang="en-US" sz="1700" kern="1200"/>
        </a:p>
      </dsp:txBody>
      <dsp:txXfrm>
        <a:off x="1428261" y="1895563"/>
        <a:ext cx="2607102" cy="1106043"/>
      </dsp:txXfrm>
    </dsp:sp>
    <dsp:sp modelId="{A4F0740E-4228-45F8-87E8-15FB3628ADBC}">
      <dsp:nvSpPr>
        <dsp:cNvPr id="0" name=""/>
        <dsp:cNvSpPr/>
      </dsp:nvSpPr>
      <dsp:spPr>
        <a:xfrm>
          <a:off x="4489631" y="1895563"/>
          <a:ext cx="1106043" cy="11060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9161A-800F-4ECB-BF78-1400F17CE0F5}">
      <dsp:nvSpPr>
        <dsp:cNvPr id="0" name=""/>
        <dsp:cNvSpPr/>
      </dsp:nvSpPr>
      <dsp:spPr>
        <a:xfrm>
          <a:off x="4721900" y="2127832"/>
          <a:ext cx="641505" cy="6415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28576-A04C-4F3D-A484-A0C70455D785}">
      <dsp:nvSpPr>
        <dsp:cNvPr id="0" name=""/>
        <dsp:cNvSpPr/>
      </dsp:nvSpPr>
      <dsp:spPr>
        <a:xfrm>
          <a:off x="5832684" y="1895563"/>
          <a:ext cx="2607102" cy="1106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/>
            <a:t>Augmentation de l’activité fibrinolytique</a:t>
          </a:r>
          <a:endParaRPr lang="en-US" sz="1700" kern="1200"/>
        </a:p>
      </dsp:txBody>
      <dsp:txXfrm>
        <a:off x="5832684" y="1895563"/>
        <a:ext cx="2607102" cy="11060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8611F-A178-2E48-A909-AA98F4E551EC}">
      <dsp:nvSpPr>
        <dsp:cNvPr id="0" name=""/>
        <dsp:cNvSpPr/>
      </dsp:nvSpPr>
      <dsp:spPr>
        <a:xfrm>
          <a:off x="743415" y="313"/>
          <a:ext cx="2876556" cy="17259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Une contraception doit être assurée jusqu’à la ménopause</a:t>
          </a:r>
          <a:endParaRPr lang="en-US" sz="2100" kern="1200"/>
        </a:p>
      </dsp:txBody>
      <dsp:txXfrm>
        <a:off x="743415" y="313"/>
        <a:ext cx="2876556" cy="1725934"/>
      </dsp:txXfrm>
    </dsp:sp>
    <dsp:sp modelId="{94452DD4-DC63-0340-BBF2-BDD4EEAE205B}">
      <dsp:nvSpPr>
        <dsp:cNvPr id="0" name=""/>
        <dsp:cNvSpPr/>
      </dsp:nvSpPr>
      <dsp:spPr>
        <a:xfrm>
          <a:off x="3907627" y="313"/>
          <a:ext cx="2876556" cy="17259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-aménorrhée 1 an </a:t>
          </a:r>
          <a:endParaRPr lang="en-US" sz="2100" kern="1200"/>
        </a:p>
      </dsp:txBody>
      <dsp:txXfrm>
        <a:off x="3907627" y="313"/>
        <a:ext cx="2876556" cy="1725934"/>
      </dsp:txXfrm>
    </dsp:sp>
    <dsp:sp modelId="{D4FCAA71-FDEB-004A-9E23-B8AA905B7F9D}">
      <dsp:nvSpPr>
        <dsp:cNvPr id="0" name=""/>
        <dsp:cNvSpPr/>
      </dsp:nvSpPr>
      <dsp:spPr>
        <a:xfrm>
          <a:off x="7071840" y="313"/>
          <a:ext cx="2876556" cy="17259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-dosage sanguin gonadotrophines </a:t>
          </a:r>
          <a:endParaRPr lang="en-US" sz="2100" kern="1200"/>
        </a:p>
      </dsp:txBody>
      <dsp:txXfrm>
        <a:off x="7071840" y="313"/>
        <a:ext cx="2876556" cy="1725934"/>
      </dsp:txXfrm>
    </dsp:sp>
    <dsp:sp modelId="{E758B4CE-4E7A-EF44-8589-00E62F74F1CF}">
      <dsp:nvSpPr>
        <dsp:cNvPr id="0" name=""/>
        <dsp:cNvSpPr/>
      </dsp:nvSpPr>
      <dsp:spPr>
        <a:xfrm>
          <a:off x="743415" y="2013902"/>
          <a:ext cx="2876556" cy="17259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Management de la « </a:t>
          </a:r>
          <a:r>
            <a:rPr lang="fr-FR" sz="2100" b="1" kern="1200" dirty="0"/>
            <a:t>péri – ménopause </a:t>
          </a:r>
          <a:r>
            <a:rPr lang="fr-FR" sz="2100" kern="1200" dirty="0"/>
            <a:t>»</a:t>
          </a:r>
          <a:r>
            <a:rPr lang="fr-FR" sz="2100" kern="1200" dirty="0" err="1"/>
            <a:t>Velbienne</a:t>
          </a:r>
          <a:r>
            <a:rPr lang="fr-FR" sz="2100" kern="1200" dirty="0"/>
            <a:t> °</a:t>
          </a:r>
          <a:r>
            <a:rPr lang="fr-FR" sz="2100" kern="1200" dirty="0" err="1"/>
            <a:t>Laclimella</a:t>
          </a:r>
          <a:r>
            <a:rPr lang="fr-FR" sz="2100" kern="1200" dirty="0"/>
            <a:t>°</a:t>
          </a:r>
          <a:endParaRPr lang="en-US" sz="2100" kern="1200" dirty="0"/>
        </a:p>
      </dsp:txBody>
      <dsp:txXfrm>
        <a:off x="743415" y="2013902"/>
        <a:ext cx="2876556" cy="1725934"/>
      </dsp:txXfrm>
    </dsp:sp>
    <dsp:sp modelId="{A70F22F2-D4AF-D749-B970-914E0E71EA54}">
      <dsp:nvSpPr>
        <dsp:cNvPr id="0" name=""/>
        <dsp:cNvSpPr/>
      </dsp:nvSpPr>
      <dsp:spPr>
        <a:xfrm>
          <a:off x="3907627" y="2013902"/>
          <a:ext cx="2876556" cy="17259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ou poursuivre pilule telles que : </a:t>
          </a:r>
          <a:r>
            <a:rPr lang="fr-FR" sz="2100" kern="1200" dirty="0" err="1"/>
            <a:t>Zoely</a:t>
          </a:r>
          <a:r>
            <a:rPr lang="fr-FR" sz="2100" kern="1200" dirty="0"/>
            <a:t>°,</a:t>
          </a:r>
          <a:r>
            <a:rPr lang="fr-FR" sz="2100" kern="1200" dirty="0" err="1"/>
            <a:t>Qlaira</a:t>
          </a:r>
          <a:r>
            <a:rPr lang="fr-FR" sz="2100" kern="1200" dirty="0"/>
            <a:t>°, </a:t>
          </a:r>
          <a:r>
            <a:rPr lang="fr-FR" sz="2100" kern="1200" dirty="0" err="1"/>
            <a:t>Drovelis</a:t>
          </a:r>
          <a:r>
            <a:rPr lang="fr-FR" sz="2100" kern="1200" dirty="0"/>
            <a:t>°,</a:t>
          </a:r>
          <a:r>
            <a:rPr lang="fr-FR" sz="2100" kern="1200" dirty="0" err="1"/>
            <a:t>Lydisilka</a:t>
          </a:r>
          <a:r>
            <a:rPr lang="fr-FR" sz="2100" kern="1200" dirty="0"/>
            <a:t>°</a:t>
          </a:r>
          <a:endParaRPr lang="en-US" sz="2100" kern="1200" dirty="0"/>
        </a:p>
      </dsp:txBody>
      <dsp:txXfrm>
        <a:off x="3907627" y="2013902"/>
        <a:ext cx="2876556" cy="1725934"/>
      </dsp:txXfrm>
    </dsp:sp>
    <dsp:sp modelId="{512A8BE5-DD6F-5C4A-B115-A24BBD4F931C}">
      <dsp:nvSpPr>
        <dsp:cNvPr id="0" name=""/>
        <dsp:cNvSpPr/>
      </dsp:nvSpPr>
      <dsp:spPr>
        <a:xfrm>
          <a:off x="7071840" y="2013902"/>
          <a:ext cx="2876556" cy="17259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Slinda°, Cerazette°, Lueva°, Desopop°</a:t>
          </a:r>
          <a:endParaRPr lang="en-US" sz="2100" kern="1200"/>
        </a:p>
      </dsp:txBody>
      <dsp:txXfrm>
        <a:off x="7071840" y="2013902"/>
        <a:ext cx="2876556" cy="17259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C708E-81F7-9948-8785-A98F8B04D4ED}">
      <dsp:nvSpPr>
        <dsp:cNvPr id="0" name=""/>
        <dsp:cNvSpPr/>
      </dsp:nvSpPr>
      <dsp:spPr>
        <a:xfrm>
          <a:off x="4698" y="557683"/>
          <a:ext cx="2054205" cy="2624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A large numbers of studies suggest that TIBOLONE may improve sexual function</a:t>
          </a:r>
          <a:endParaRPr lang="en-US" sz="1300" kern="1200"/>
        </a:p>
      </dsp:txBody>
      <dsp:txXfrm>
        <a:off x="64864" y="617849"/>
        <a:ext cx="1933873" cy="2504196"/>
      </dsp:txXfrm>
    </dsp:sp>
    <dsp:sp modelId="{8B1ED399-2865-FF46-B9A7-B2869CA0C09A}">
      <dsp:nvSpPr>
        <dsp:cNvPr id="0" name=""/>
        <dsp:cNvSpPr/>
      </dsp:nvSpPr>
      <dsp:spPr>
        <a:xfrm>
          <a:off x="2264324" y="1615226"/>
          <a:ext cx="435491" cy="5094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264324" y="1717114"/>
        <a:ext cx="304844" cy="305666"/>
      </dsp:txXfrm>
    </dsp:sp>
    <dsp:sp modelId="{C3E6A1B6-DC67-E145-8924-1256C141A162}">
      <dsp:nvSpPr>
        <dsp:cNvPr id="0" name=""/>
        <dsp:cNvSpPr/>
      </dsp:nvSpPr>
      <dsp:spPr>
        <a:xfrm>
          <a:off x="2880585" y="557683"/>
          <a:ext cx="2054205" cy="2624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This is plausible  because testosterone has been shown to increase libido and frequencies of sexual activities. TIBOLONE has an androgenic activity because the isomer of tibolone stimulates the androgen receptor.</a:t>
          </a:r>
          <a:endParaRPr lang="en-US" sz="1300" kern="1200"/>
        </a:p>
      </dsp:txBody>
      <dsp:txXfrm>
        <a:off x="2940751" y="617849"/>
        <a:ext cx="1933873" cy="2504196"/>
      </dsp:txXfrm>
    </dsp:sp>
    <dsp:sp modelId="{D835D94F-040E-6942-ABFD-83D170F35D02}">
      <dsp:nvSpPr>
        <dsp:cNvPr id="0" name=""/>
        <dsp:cNvSpPr/>
      </dsp:nvSpPr>
      <dsp:spPr>
        <a:xfrm>
          <a:off x="5140211" y="1615226"/>
          <a:ext cx="435491" cy="5094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140211" y="1717114"/>
        <a:ext cx="304844" cy="305666"/>
      </dsp:txXfrm>
    </dsp:sp>
    <dsp:sp modelId="{197B535E-EC7B-674C-83DF-4185B0DB8362}">
      <dsp:nvSpPr>
        <dsp:cNvPr id="0" name=""/>
        <dsp:cNvSpPr/>
      </dsp:nvSpPr>
      <dsp:spPr>
        <a:xfrm>
          <a:off x="5756473" y="557683"/>
          <a:ext cx="2054205" cy="2624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In addition, Tibolone can act indirectly to decrease SHBG concentration and thereby increase the avilability of available testosterone.</a:t>
          </a:r>
          <a:endParaRPr lang="en-US" sz="1300" kern="1200"/>
        </a:p>
      </dsp:txBody>
      <dsp:txXfrm>
        <a:off x="5816639" y="617849"/>
        <a:ext cx="1933873" cy="2504196"/>
      </dsp:txXfrm>
    </dsp:sp>
    <dsp:sp modelId="{018CE935-69D3-6647-BF5C-8E792BEA98C3}">
      <dsp:nvSpPr>
        <dsp:cNvPr id="0" name=""/>
        <dsp:cNvSpPr/>
      </dsp:nvSpPr>
      <dsp:spPr>
        <a:xfrm>
          <a:off x="8016099" y="1615226"/>
          <a:ext cx="435491" cy="5094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8016099" y="1717114"/>
        <a:ext cx="304844" cy="305666"/>
      </dsp:txXfrm>
    </dsp:sp>
    <dsp:sp modelId="{FED312B8-4F86-3142-9C37-C1B56DD3E2AF}">
      <dsp:nvSpPr>
        <dsp:cNvPr id="0" name=""/>
        <dsp:cNvSpPr/>
      </dsp:nvSpPr>
      <dsp:spPr>
        <a:xfrm>
          <a:off x="8632361" y="557683"/>
          <a:ext cx="2054205" cy="2624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Recent data have demonstreted that circulating levels of DHEA decrease progressively and significantly during twelve months of tretment using differents regimens of oestrgens – progestins combinaisons . But TIBOLONE does not induce any modification in circulating levels of DHEA</a:t>
          </a:r>
          <a:endParaRPr lang="en-US" sz="1300" kern="1200"/>
        </a:p>
      </dsp:txBody>
      <dsp:txXfrm>
        <a:off x="8692527" y="617849"/>
        <a:ext cx="1933873" cy="2504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1F24A-9699-7344-A1ED-4F8C040086AE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0CDE0-C31C-8049-AE2B-0A2DBA6EA4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46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L'estradiol est environ 10 fois plus efficace que l'estrone et environ 80 fois plus efficace que l'estriol dans ses effets estrogéniques</a:t>
            </a:r>
          </a:p>
          <a:p>
            <a:endParaRPr lang="fr-BE" dirty="0"/>
          </a:p>
          <a:p>
            <a:r>
              <a:rPr lang="fr-BE" dirty="0"/>
              <a:t>Estrone est converti en estradiol au niveau du foie (réduction)</a:t>
            </a:r>
          </a:p>
          <a:p>
            <a:r>
              <a:rPr lang="fr-BE" dirty="0"/>
              <a:t>Estriol surtout produit lors de la grossesse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C2CAC-9819-4C94-9698-FC7ACECCEDB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82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femmes ayant une hypertriglycéridémie préexistante doivent être étroitement 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surveillées</a:t>
            </a:r>
          </a:p>
          <a:p>
            <a:r>
              <a:rPr lang="fr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hlosma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masque de grossesse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C2CAC-9819-4C94-9698-FC7ACECCEDB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922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disponibilité systémique de l'estradiol après administration transdermique est environ 20 fois supérieure à celle observée en cas d'administration 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 voie orale.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C2CAC-9819-4C94-9698-FC7ACECCEDBF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03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en réalité clinique pour le long terme nous donnons généralement 21 ou 25 jours par mois voire en continu mais faut il encore que la dose soit suffisante par ex </a:t>
            </a:r>
            <a:r>
              <a:rPr lang="fr-BE" dirty="0" err="1"/>
              <a:t>Utrogestan</a:t>
            </a:r>
            <a:r>
              <a:rPr lang="fr-BE" dirty="0"/>
              <a:t> 200 si 14j mais 100 si plus long schéma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C2CAC-9819-4C94-9698-FC7ACECCEDBF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79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7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9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1" y="219076"/>
            <a:ext cx="11588751" cy="8667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518584" y="1304926"/>
            <a:ext cx="11377083" cy="5305425"/>
          </a:xfrm>
        </p:spPr>
        <p:txBody>
          <a:bodyPr>
            <a:normAutofit/>
          </a:bodyPr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712042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2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2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3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3/19/25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3/19/25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1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3/19/25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5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1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3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65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12" r:id="rId6"/>
    <p:sldLayoutId id="2147483707" r:id="rId7"/>
    <p:sldLayoutId id="2147483708" r:id="rId8"/>
    <p:sldLayoutId id="2147483709" r:id="rId9"/>
    <p:sldLayoutId id="2147483711" r:id="rId10"/>
    <p:sldLayoutId id="2147483710" r:id="rId11"/>
    <p:sldLayoutId id="2147483714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 concept génétique abstrait">
            <a:extLst>
              <a:ext uri="{FF2B5EF4-FFF2-40B4-BE49-F238E27FC236}">
                <a16:creationId xmlns:a16="http://schemas.microsoft.com/office/drawing/2014/main" id="{2B26964C-812A-8A66-6430-D6DE5BF7B5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613" b="18137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694585-183A-CB97-0DDE-E347152F8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541" y="990599"/>
            <a:ext cx="5619054" cy="4849091"/>
          </a:xfrm>
        </p:spPr>
        <p:txBody>
          <a:bodyPr anchor="ctr">
            <a:normAutofit/>
          </a:bodyPr>
          <a:lstStyle/>
          <a:p>
            <a:pPr algn="r"/>
            <a:r>
              <a:rPr lang="fr-FR">
                <a:solidFill>
                  <a:srgbClr val="FFFFFF"/>
                </a:solidFill>
              </a:rPr>
              <a:t>Session 3: Hormone Substitution Therapy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DFA759F-D94A-37F4-7BEF-179DE83BD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2865" y="1447799"/>
            <a:ext cx="2368905" cy="4076699"/>
          </a:xfrm>
        </p:spPr>
        <p:txBody>
          <a:bodyPr anchor="ctr">
            <a:norm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+mj-lt"/>
              </a:rPr>
              <a:t>Pharmacology</a:t>
            </a:r>
            <a:r>
              <a:rPr lang="fr-FR" dirty="0">
                <a:solidFill>
                  <a:srgbClr val="FFFFFF"/>
                </a:solidFill>
                <a:latin typeface="+mj-lt"/>
              </a:rPr>
              <a:t> and </a:t>
            </a:r>
            <a:r>
              <a:rPr lang="fr-FR" dirty="0" err="1">
                <a:solidFill>
                  <a:srgbClr val="FFFFFF"/>
                </a:solidFill>
                <a:latin typeface="+mj-lt"/>
              </a:rPr>
              <a:t>regimens</a:t>
            </a:r>
            <a:r>
              <a:rPr lang="fr-FR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r>
              <a:rPr lang="fr-FR" dirty="0">
                <a:solidFill>
                  <a:srgbClr val="FFFFFF"/>
                </a:solidFill>
                <a:latin typeface="+mj-lt"/>
              </a:rPr>
              <a:t>Dr Anne Firquet</a:t>
            </a:r>
          </a:p>
          <a:p>
            <a:r>
              <a:rPr lang="fr-FR" dirty="0">
                <a:solidFill>
                  <a:srgbClr val="FFFFFF"/>
                </a:solidFill>
                <a:latin typeface="+mj-lt"/>
              </a:rPr>
              <a:t>CHU – Citadelle 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801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671173-2C5B-86E3-316F-41B893BF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</a:t>
            </a:r>
            <a:r>
              <a:rPr lang="fr-FR" dirty="0" err="1"/>
              <a:t>metabolique</a:t>
            </a:r>
            <a:r>
              <a:rPr lang="fr-FR" dirty="0"/>
              <a:t> des progestatifs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6E46702-C688-9DC1-975A-F291B7CBB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088" y="1843314"/>
            <a:ext cx="10691812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5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5B4F83-6FDB-4998-8E11-31CE6E70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794B99-5B9D-4B94-9505-1EDED76CD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E83EA04-FFF5-D017-77F4-30FD2FD4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660776" cy="4404064"/>
          </a:xfrm>
        </p:spPr>
        <p:txBody>
          <a:bodyPr>
            <a:normAutofit/>
          </a:bodyPr>
          <a:lstStyle/>
          <a:p>
            <a:r>
              <a:rPr lang="fr-FR" dirty="0" err="1"/>
              <a:t>Progestins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effects</a:t>
            </a:r>
            <a:endParaRPr lang="fr-FR" dirty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CB45801A-93B3-A32C-56BC-A4CA10CD77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636272"/>
              </p:ext>
            </p:extLst>
          </p:nvPr>
        </p:nvGraphicFramePr>
        <p:xfrm>
          <a:off x="4876800" y="1066801"/>
          <a:ext cx="6581776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8218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8" y="700656"/>
            <a:ext cx="9696210" cy="1156820"/>
          </a:xfrm>
          <a:custGeom>
            <a:avLst/>
            <a:gdLst/>
            <a:ahLst/>
            <a:cxnLst/>
            <a:rect l="l" t="t" r="r" b="b"/>
            <a:pathLst>
              <a:path w="10692765" h="1275714">
                <a:moveTo>
                  <a:pt x="10692384" y="1275587"/>
                </a:moveTo>
                <a:lnTo>
                  <a:pt x="0" y="1275587"/>
                </a:lnTo>
                <a:lnTo>
                  <a:pt x="0" y="0"/>
                </a:lnTo>
                <a:lnTo>
                  <a:pt x="10692384" y="0"/>
                </a:lnTo>
                <a:lnTo>
                  <a:pt x="10692384" y="1275587"/>
                </a:lnTo>
                <a:close/>
              </a:path>
            </a:pathLst>
          </a:custGeom>
          <a:solidFill>
            <a:srgbClr val="6EBDC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5522" y="932238"/>
            <a:ext cx="9226862" cy="502301"/>
          </a:xfrm>
          <a:prstGeom prst="rect">
            <a:avLst/>
          </a:prstGeom>
        </p:spPr>
        <p:txBody>
          <a:bodyPr vert="horz" wrap="square" lIns="0" tIns="65643" rIns="0" bIns="0" rtlCol="0" anchor="ctr">
            <a:spAutoFit/>
          </a:bodyPr>
          <a:lstStyle/>
          <a:p>
            <a:pPr marL="489445" marR="4607" indent="-478505">
              <a:lnSpc>
                <a:spcPts val="3437"/>
              </a:lnSpc>
              <a:spcBef>
                <a:spcPts val="517"/>
              </a:spcBef>
            </a:pPr>
            <a:r>
              <a:rPr sz="3174" spc="-32" dirty="0" err="1"/>
              <a:t>Drospir</a:t>
            </a:r>
            <a:r>
              <a:rPr lang="nl-BE" sz="3174" spc="-32" dirty="0"/>
              <a:t>e</a:t>
            </a:r>
            <a:r>
              <a:rPr sz="3174" spc="-32" dirty="0"/>
              <a:t>none</a:t>
            </a:r>
            <a:r>
              <a:rPr sz="3174" spc="-73" dirty="0"/>
              <a:t> </a:t>
            </a:r>
            <a:r>
              <a:rPr lang="nl-BE" sz="3174" spc="-73" dirty="0"/>
              <a:t>: pharmalogical skills </a:t>
            </a:r>
            <a:endParaRPr sz="3174" dirty="0"/>
          </a:p>
        </p:txBody>
      </p:sp>
      <p:sp>
        <p:nvSpPr>
          <p:cNvPr id="4" name="object 4"/>
          <p:cNvSpPr txBox="1"/>
          <p:nvPr/>
        </p:nvSpPr>
        <p:spPr>
          <a:xfrm>
            <a:off x="1310720" y="5960048"/>
            <a:ext cx="5790432" cy="133158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dirty="0">
                <a:latin typeface="Calibri"/>
                <a:cs typeface="Calibri"/>
              </a:rPr>
              <a:t>Foidart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JM.</a:t>
            </a:r>
            <a:r>
              <a:rPr sz="771" spc="9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Climacteric</a:t>
            </a:r>
            <a:r>
              <a:rPr sz="771" spc="73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2005;8(Suppl.3):28-34</a:t>
            </a:r>
            <a:r>
              <a:rPr sz="771" spc="113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|</a:t>
            </a:r>
            <a:r>
              <a:rPr sz="771" spc="8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Palacios</a:t>
            </a:r>
            <a:r>
              <a:rPr sz="771" spc="18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S,</a:t>
            </a:r>
            <a:r>
              <a:rPr sz="771" spc="77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et</a:t>
            </a:r>
            <a:r>
              <a:rPr sz="771" spc="9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al.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Maturitas</a:t>
            </a:r>
            <a:r>
              <a:rPr sz="771" spc="8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2006;55:297-307</a:t>
            </a:r>
            <a:r>
              <a:rPr sz="771" spc="127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|Sitruk-Ware</a:t>
            </a:r>
            <a:r>
              <a:rPr sz="771" spc="9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R.</a:t>
            </a:r>
            <a:r>
              <a:rPr sz="771" spc="59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Climacteric</a:t>
            </a:r>
            <a:r>
              <a:rPr sz="771" spc="9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2005;8(Suppl3):4-</a:t>
            </a:r>
            <a:r>
              <a:rPr sz="771" spc="-23" dirty="0">
                <a:latin typeface="Calibri"/>
                <a:cs typeface="Calibri"/>
              </a:rPr>
              <a:t>12</a:t>
            </a:r>
            <a:endParaRPr sz="771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389801" y="2115097"/>
            <a:ext cx="7080265" cy="3536678"/>
            <a:chOff x="1259586" y="2332482"/>
            <a:chExt cx="7807959" cy="3900170"/>
          </a:xfrm>
        </p:grpSpPr>
        <p:sp>
          <p:nvSpPr>
            <p:cNvPr id="6" name="object 6"/>
            <p:cNvSpPr/>
            <p:nvPr/>
          </p:nvSpPr>
          <p:spPr>
            <a:xfrm>
              <a:off x="5733287" y="2337816"/>
              <a:ext cx="3316604" cy="3889375"/>
            </a:xfrm>
            <a:custGeom>
              <a:avLst/>
              <a:gdLst/>
              <a:ahLst/>
              <a:cxnLst/>
              <a:rect l="l" t="t" r="r" b="b"/>
              <a:pathLst>
                <a:path w="3316604" h="3889375">
                  <a:moveTo>
                    <a:pt x="1488948" y="762000"/>
                  </a:moveTo>
                  <a:lnTo>
                    <a:pt x="1880616" y="0"/>
                  </a:lnTo>
                  <a:lnTo>
                    <a:pt x="2924556" y="0"/>
                  </a:lnTo>
                  <a:lnTo>
                    <a:pt x="3316224" y="762000"/>
                  </a:lnTo>
                  <a:lnTo>
                    <a:pt x="2924556" y="1522475"/>
                  </a:lnTo>
                  <a:lnTo>
                    <a:pt x="1880616" y="1522475"/>
                  </a:lnTo>
                  <a:lnTo>
                    <a:pt x="1488948" y="762000"/>
                  </a:lnTo>
                  <a:close/>
                </a:path>
                <a:path w="3316604" h="3889375">
                  <a:moveTo>
                    <a:pt x="0" y="3127248"/>
                  </a:moveTo>
                  <a:lnTo>
                    <a:pt x="379476" y="2365248"/>
                  </a:lnTo>
                  <a:lnTo>
                    <a:pt x="1447800" y="2365248"/>
                  </a:lnTo>
                  <a:lnTo>
                    <a:pt x="1827276" y="3127248"/>
                  </a:lnTo>
                  <a:lnTo>
                    <a:pt x="1447800" y="3889248"/>
                  </a:lnTo>
                  <a:lnTo>
                    <a:pt x="379476" y="3889248"/>
                  </a:lnTo>
                  <a:lnTo>
                    <a:pt x="0" y="3127248"/>
                  </a:lnTo>
                  <a:close/>
                </a:path>
              </a:pathLst>
            </a:custGeom>
            <a:ln w="10668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/>
            <p:nvPr/>
          </p:nvSpPr>
          <p:spPr>
            <a:xfrm>
              <a:off x="4242815" y="3913632"/>
              <a:ext cx="1828800" cy="1522730"/>
            </a:xfrm>
            <a:custGeom>
              <a:avLst/>
              <a:gdLst/>
              <a:ahLst/>
              <a:cxnLst/>
              <a:rect l="l" t="t" r="r" b="b"/>
              <a:pathLst>
                <a:path w="1828800" h="1522729">
                  <a:moveTo>
                    <a:pt x="1437132" y="1522475"/>
                  </a:moveTo>
                  <a:lnTo>
                    <a:pt x="393191" y="1522475"/>
                  </a:lnTo>
                  <a:lnTo>
                    <a:pt x="0" y="762000"/>
                  </a:lnTo>
                  <a:lnTo>
                    <a:pt x="393191" y="0"/>
                  </a:lnTo>
                  <a:lnTo>
                    <a:pt x="1437132" y="0"/>
                  </a:lnTo>
                  <a:lnTo>
                    <a:pt x="1828800" y="762000"/>
                  </a:lnTo>
                  <a:lnTo>
                    <a:pt x="1437132" y="1522475"/>
                  </a:lnTo>
                  <a:close/>
                </a:path>
              </a:pathLst>
            </a:custGeom>
            <a:solidFill>
              <a:srgbClr val="4472C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2753867" y="3913632"/>
              <a:ext cx="6308090" cy="2310765"/>
            </a:xfrm>
            <a:custGeom>
              <a:avLst/>
              <a:gdLst/>
              <a:ahLst/>
              <a:cxnLst/>
              <a:rect l="l" t="t" r="r" b="b"/>
              <a:pathLst>
                <a:path w="6308090" h="2310765">
                  <a:moveTo>
                    <a:pt x="1488948" y="762000"/>
                  </a:moveTo>
                  <a:lnTo>
                    <a:pt x="1882140" y="0"/>
                  </a:lnTo>
                  <a:lnTo>
                    <a:pt x="2926080" y="0"/>
                  </a:lnTo>
                  <a:lnTo>
                    <a:pt x="3317748" y="762000"/>
                  </a:lnTo>
                  <a:lnTo>
                    <a:pt x="2926080" y="1522475"/>
                  </a:lnTo>
                  <a:lnTo>
                    <a:pt x="1882140" y="1522475"/>
                  </a:lnTo>
                  <a:lnTo>
                    <a:pt x="1488948" y="762000"/>
                  </a:lnTo>
                  <a:close/>
                </a:path>
                <a:path w="6308090" h="2310765">
                  <a:moveTo>
                    <a:pt x="4486655" y="755903"/>
                  </a:moveTo>
                  <a:lnTo>
                    <a:pt x="4855464" y="1493519"/>
                  </a:lnTo>
                  <a:lnTo>
                    <a:pt x="5939028" y="1493519"/>
                  </a:lnTo>
                  <a:lnTo>
                    <a:pt x="6307835" y="755903"/>
                  </a:lnTo>
                  <a:lnTo>
                    <a:pt x="5939028" y="18287"/>
                  </a:lnTo>
                  <a:lnTo>
                    <a:pt x="4855464" y="18287"/>
                  </a:lnTo>
                  <a:lnTo>
                    <a:pt x="4486655" y="755903"/>
                  </a:lnTo>
                  <a:close/>
                </a:path>
                <a:path w="6308090" h="2310765">
                  <a:moveTo>
                    <a:pt x="0" y="1549907"/>
                  </a:moveTo>
                  <a:lnTo>
                    <a:pt x="381000" y="787908"/>
                  </a:lnTo>
                  <a:lnTo>
                    <a:pt x="1447800" y="787908"/>
                  </a:lnTo>
                  <a:lnTo>
                    <a:pt x="1828800" y="1549907"/>
                  </a:lnTo>
                  <a:lnTo>
                    <a:pt x="1447800" y="2310383"/>
                  </a:lnTo>
                  <a:lnTo>
                    <a:pt x="381000" y="2310383"/>
                  </a:lnTo>
                  <a:lnTo>
                    <a:pt x="0" y="1549907"/>
                  </a:lnTo>
                  <a:close/>
                </a:path>
              </a:pathLst>
            </a:custGeom>
            <a:ln w="10668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" name="object 9"/>
            <p:cNvSpPr/>
            <p:nvPr/>
          </p:nvSpPr>
          <p:spPr>
            <a:xfrm>
              <a:off x="2753867" y="3125724"/>
              <a:ext cx="1828800" cy="1522730"/>
            </a:xfrm>
            <a:custGeom>
              <a:avLst/>
              <a:gdLst/>
              <a:ahLst/>
              <a:cxnLst/>
              <a:rect l="l" t="t" r="r" b="b"/>
              <a:pathLst>
                <a:path w="1828800" h="1522729">
                  <a:moveTo>
                    <a:pt x="1435608" y="1522475"/>
                  </a:moveTo>
                  <a:lnTo>
                    <a:pt x="393191" y="1522475"/>
                  </a:lnTo>
                  <a:lnTo>
                    <a:pt x="0" y="762000"/>
                  </a:lnTo>
                  <a:lnTo>
                    <a:pt x="393191" y="0"/>
                  </a:lnTo>
                  <a:lnTo>
                    <a:pt x="1435608" y="0"/>
                  </a:lnTo>
                  <a:lnTo>
                    <a:pt x="1828800" y="762000"/>
                  </a:lnTo>
                  <a:lnTo>
                    <a:pt x="1435608" y="1522475"/>
                  </a:lnTo>
                  <a:close/>
                </a:path>
              </a:pathLst>
            </a:custGeom>
            <a:solidFill>
              <a:srgbClr val="B379B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53867" y="2337816"/>
              <a:ext cx="3317875" cy="2310765"/>
            </a:xfrm>
            <a:custGeom>
              <a:avLst/>
              <a:gdLst/>
              <a:ahLst/>
              <a:cxnLst/>
              <a:rect l="l" t="t" r="r" b="b"/>
              <a:pathLst>
                <a:path w="3317875" h="2310765">
                  <a:moveTo>
                    <a:pt x="0" y="1549908"/>
                  </a:moveTo>
                  <a:lnTo>
                    <a:pt x="393191" y="787908"/>
                  </a:lnTo>
                  <a:lnTo>
                    <a:pt x="1435608" y="787908"/>
                  </a:lnTo>
                  <a:lnTo>
                    <a:pt x="1828800" y="1549908"/>
                  </a:lnTo>
                  <a:lnTo>
                    <a:pt x="1435608" y="2310383"/>
                  </a:lnTo>
                  <a:lnTo>
                    <a:pt x="393191" y="2310383"/>
                  </a:lnTo>
                  <a:lnTo>
                    <a:pt x="0" y="1549908"/>
                  </a:lnTo>
                  <a:close/>
                </a:path>
                <a:path w="3317875" h="2310765">
                  <a:moveTo>
                    <a:pt x="1488948" y="762000"/>
                  </a:moveTo>
                  <a:lnTo>
                    <a:pt x="1869948" y="0"/>
                  </a:lnTo>
                  <a:lnTo>
                    <a:pt x="2936748" y="0"/>
                  </a:lnTo>
                  <a:lnTo>
                    <a:pt x="3317748" y="762000"/>
                  </a:lnTo>
                  <a:lnTo>
                    <a:pt x="2936748" y="1522475"/>
                  </a:lnTo>
                  <a:lnTo>
                    <a:pt x="1869948" y="1522475"/>
                  </a:lnTo>
                  <a:lnTo>
                    <a:pt x="1488948" y="762000"/>
                  </a:lnTo>
                  <a:close/>
                </a:path>
              </a:pathLst>
            </a:custGeom>
            <a:ln w="10668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" name="object 11"/>
            <p:cNvSpPr/>
            <p:nvPr/>
          </p:nvSpPr>
          <p:spPr>
            <a:xfrm>
              <a:off x="5731764" y="3125724"/>
              <a:ext cx="1828800" cy="1522730"/>
            </a:xfrm>
            <a:custGeom>
              <a:avLst/>
              <a:gdLst/>
              <a:ahLst/>
              <a:cxnLst/>
              <a:rect l="l" t="t" r="r" b="b"/>
              <a:pathLst>
                <a:path w="1828800" h="1522729">
                  <a:moveTo>
                    <a:pt x="1437132" y="1522475"/>
                  </a:moveTo>
                  <a:lnTo>
                    <a:pt x="393191" y="1522475"/>
                  </a:lnTo>
                  <a:lnTo>
                    <a:pt x="0" y="762000"/>
                  </a:lnTo>
                  <a:lnTo>
                    <a:pt x="393191" y="0"/>
                  </a:lnTo>
                  <a:lnTo>
                    <a:pt x="1437132" y="0"/>
                  </a:lnTo>
                  <a:lnTo>
                    <a:pt x="1828800" y="762000"/>
                  </a:lnTo>
                  <a:lnTo>
                    <a:pt x="1437132" y="1522475"/>
                  </a:lnTo>
                  <a:close/>
                </a:path>
              </a:pathLst>
            </a:custGeom>
            <a:solidFill>
              <a:srgbClr val="A8C47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64920" y="3125724"/>
              <a:ext cx="6296025" cy="2313940"/>
            </a:xfrm>
            <a:custGeom>
              <a:avLst/>
              <a:gdLst/>
              <a:ahLst/>
              <a:cxnLst/>
              <a:rect l="l" t="t" r="r" b="b"/>
              <a:pathLst>
                <a:path w="6296025" h="2313940">
                  <a:moveTo>
                    <a:pt x="4466844" y="762000"/>
                  </a:moveTo>
                  <a:lnTo>
                    <a:pt x="4860035" y="0"/>
                  </a:lnTo>
                  <a:lnTo>
                    <a:pt x="5903976" y="0"/>
                  </a:lnTo>
                  <a:lnTo>
                    <a:pt x="6295644" y="762000"/>
                  </a:lnTo>
                  <a:lnTo>
                    <a:pt x="5903976" y="1522475"/>
                  </a:lnTo>
                  <a:lnTo>
                    <a:pt x="4860035" y="1522475"/>
                  </a:lnTo>
                  <a:lnTo>
                    <a:pt x="4466844" y="762000"/>
                  </a:lnTo>
                  <a:close/>
                </a:path>
                <a:path w="6296025" h="2313940">
                  <a:moveTo>
                    <a:pt x="0" y="1552956"/>
                  </a:moveTo>
                  <a:lnTo>
                    <a:pt x="380999" y="790956"/>
                  </a:lnTo>
                  <a:lnTo>
                    <a:pt x="1447799" y="790956"/>
                  </a:lnTo>
                  <a:lnTo>
                    <a:pt x="1828799" y="1552956"/>
                  </a:lnTo>
                  <a:lnTo>
                    <a:pt x="1447799" y="2313431"/>
                  </a:lnTo>
                  <a:lnTo>
                    <a:pt x="380999" y="2313431"/>
                  </a:lnTo>
                  <a:lnTo>
                    <a:pt x="0" y="1552956"/>
                  </a:lnTo>
                  <a:close/>
                </a:path>
              </a:pathLst>
            </a:custGeom>
            <a:ln w="10668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232197" y="3140734"/>
            <a:ext cx="775627" cy="665394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4607" indent="5182" algn="just">
              <a:lnSpc>
                <a:spcPct val="101899"/>
              </a:lnSpc>
              <a:spcBef>
                <a:spcPts val="86"/>
              </a:spcBef>
            </a:pPr>
            <a:r>
              <a:rPr sz="1406" b="1" dirty="0">
                <a:solidFill>
                  <a:srgbClr val="FFFFFF"/>
                </a:solidFill>
                <a:latin typeface="Calibri"/>
                <a:cs typeface="Calibri"/>
              </a:rPr>
              <a:t>Effet</a:t>
            </a:r>
            <a:r>
              <a:rPr sz="1406" b="1" spc="-3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6" b="1" spc="-9" dirty="0">
                <a:solidFill>
                  <a:srgbClr val="FFFFFF"/>
                </a:solidFill>
                <a:latin typeface="Calibri"/>
                <a:cs typeface="Calibri"/>
              </a:rPr>
              <a:t>anti- mineralo- corticoïde</a:t>
            </a:r>
            <a:endParaRPr sz="1406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49291" y="2572762"/>
            <a:ext cx="1396360" cy="598524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4607" algn="ctr">
              <a:spcBef>
                <a:spcPts val="95"/>
              </a:spcBef>
            </a:pP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Pas</a:t>
            </a:r>
            <a:r>
              <a:rPr sz="1270" spc="-27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de</a:t>
            </a:r>
            <a:r>
              <a:rPr sz="1270" spc="-14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prise</a:t>
            </a:r>
            <a:r>
              <a:rPr sz="1270" spc="-23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de</a:t>
            </a:r>
            <a:r>
              <a:rPr sz="1270" spc="-9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spc="-18" dirty="0">
                <a:solidFill>
                  <a:srgbClr val="2D75B6"/>
                </a:solidFill>
                <a:latin typeface="Calibri"/>
                <a:cs typeface="Calibri"/>
              </a:rPr>
              <a:t>poids 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Pas</a:t>
            </a:r>
            <a:r>
              <a:rPr sz="1270" spc="-23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de</a:t>
            </a:r>
            <a:r>
              <a:rPr sz="1270" spc="-18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spc="-9" dirty="0">
                <a:solidFill>
                  <a:srgbClr val="2D75B6"/>
                </a:solidFill>
                <a:latin typeface="Calibri"/>
                <a:cs typeface="Calibri"/>
              </a:rPr>
              <a:t>tension mammaire</a:t>
            </a:r>
            <a:endParaRPr sz="127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62031" y="3267839"/>
            <a:ext cx="841846" cy="44475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4607" indent="234933">
              <a:lnSpc>
                <a:spcPct val="102000"/>
              </a:lnSpc>
              <a:spcBef>
                <a:spcPts val="86"/>
              </a:spcBef>
            </a:pPr>
            <a:r>
              <a:rPr sz="1406" b="1" spc="-9" dirty="0">
                <a:solidFill>
                  <a:srgbClr val="FFFFFF"/>
                </a:solidFill>
                <a:latin typeface="Calibri"/>
                <a:cs typeface="Calibri"/>
              </a:rPr>
              <a:t>Effet progestatif</a:t>
            </a:r>
            <a:endParaRPr sz="1406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23609" y="3763762"/>
            <a:ext cx="1225342" cy="1035860"/>
          </a:xfrm>
          <a:prstGeom prst="rect">
            <a:avLst/>
          </a:prstGeom>
        </p:spPr>
        <p:txBody>
          <a:bodyPr vert="horz" wrap="square" lIns="0" tIns="50672" rIns="0" bIns="0" rtlCol="0">
            <a:spAutoFit/>
          </a:bodyPr>
          <a:lstStyle/>
          <a:p>
            <a:pPr marL="576" algn="ctr">
              <a:spcBef>
                <a:spcPts val="399"/>
              </a:spcBef>
            </a:pPr>
            <a:r>
              <a:rPr sz="1270" b="1" spc="-9" dirty="0">
                <a:solidFill>
                  <a:srgbClr val="70AC46"/>
                </a:solidFill>
                <a:latin typeface="Comic Sans MS"/>
                <a:cs typeface="Comic Sans MS"/>
              </a:rPr>
              <a:t>2-</a:t>
            </a:r>
            <a:r>
              <a:rPr sz="1270" b="1" dirty="0">
                <a:solidFill>
                  <a:srgbClr val="70AC46"/>
                </a:solidFill>
                <a:latin typeface="Comic Sans MS"/>
                <a:cs typeface="Comic Sans MS"/>
              </a:rPr>
              <a:t>4</a:t>
            </a:r>
            <a:r>
              <a:rPr sz="1270" b="1" spc="18" dirty="0">
                <a:solidFill>
                  <a:srgbClr val="70AC46"/>
                </a:solidFill>
                <a:latin typeface="Comic Sans MS"/>
                <a:cs typeface="Comic Sans MS"/>
              </a:rPr>
              <a:t> </a:t>
            </a:r>
            <a:r>
              <a:rPr sz="1270" b="1" spc="-45" dirty="0">
                <a:solidFill>
                  <a:srgbClr val="70AC46"/>
                </a:solidFill>
                <a:latin typeface="Comic Sans MS"/>
                <a:cs typeface="Comic Sans MS"/>
              </a:rPr>
              <a:t>x</a:t>
            </a:r>
            <a:endParaRPr sz="1270">
              <a:latin typeface="Comic Sans MS"/>
              <a:cs typeface="Comic Sans MS"/>
            </a:endParaRPr>
          </a:p>
          <a:p>
            <a:pPr algn="ctr">
              <a:spcBef>
                <a:spcPts val="290"/>
              </a:spcBef>
            </a:pPr>
            <a:r>
              <a:rPr sz="1088" dirty="0">
                <a:latin typeface="Calibri"/>
                <a:cs typeface="Calibri"/>
              </a:rPr>
              <a:t>DRSP</a:t>
            </a:r>
            <a:r>
              <a:rPr sz="1088" spc="18" dirty="0">
                <a:latin typeface="Calibri"/>
                <a:cs typeface="Calibri"/>
              </a:rPr>
              <a:t> </a:t>
            </a:r>
            <a:r>
              <a:rPr sz="1088" dirty="0">
                <a:latin typeface="Calibri"/>
                <a:cs typeface="Calibri"/>
              </a:rPr>
              <a:t>&gt;</a:t>
            </a:r>
            <a:r>
              <a:rPr sz="1088" spc="32" dirty="0">
                <a:latin typeface="Calibri"/>
                <a:cs typeface="Calibri"/>
              </a:rPr>
              <a:t> </a:t>
            </a:r>
            <a:r>
              <a:rPr sz="1088" spc="-9" dirty="0">
                <a:latin typeface="Calibri"/>
                <a:cs typeface="Calibri"/>
              </a:rPr>
              <a:t>progesterone</a:t>
            </a:r>
            <a:endParaRPr sz="1088">
              <a:latin typeface="Calibri"/>
              <a:cs typeface="Calibri"/>
            </a:endParaRPr>
          </a:p>
          <a:p>
            <a:pPr marL="51248" marR="44338" indent="-1152" algn="ctr">
              <a:lnSpc>
                <a:spcPct val="102099"/>
              </a:lnSpc>
              <a:spcBef>
                <a:spcPts val="585"/>
              </a:spcBef>
            </a:pPr>
            <a:r>
              <a:rPr sz="1088" i="1" dirty="0">
                <a:solidFill>
                  <a:srgbClr val="2D75B6"/>
                </a:solidFill>
                <a:latin typeface="Calibri"/>
                <a:cs typeface="Calibri"/>
              </a:rPr>
              <a:t>Affinité</a:t>
            </a:r>
            <a:r>
              <a:rPr sz="1088" i="1" spc="63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088" i="1" dirty="0">
                <a:solidFill>
                  <a:srgbClr val="2D75B6"/>
                </a:solidFill>
                <a:latin typeface="Calibri"/>
                <a:cs typeface="Calibri"/>
              </a:rPr>
              <a:t>pour</a:t>
            </a:r>
            <a:r>
              <a:rPr sz="1088" i="1" spc="32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088" i="1" spc="-23" dirty="0">
                <a:solidFill>
                  <a:srgbClr val="2D75B6"/>
                </a:solidFill>
                <a:latin typeface="Calibri"/>
                <a:cs typeface="Calibri"/>
              </a:rPr>
              <a:t>des </a:t>
            </a:r>
            <a:r>
              <a:rPr sz="1088" i="1" spc="-9" dirty="0">
                <a:solidFill>
                  <a:srgbClr val="2D75B6"/>
                </a:solidFill>
                <a:latin typeface="Calibri"/>
                <a:cs typeface="Calibri"/>
              </a:rPr>
              <a:t>récepteurs minéralocorticoïdes</a:t>
            </a:r>
            <a:endParaRPr sz="1088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47857" y="3755437"/>
            <a:ext cx="1225342" cy="877932"/>
          </a:xfrm>
          <a:prstGeom prst="rect">
            <a:avLst/>
          </a:prstGeom>
        </p:spPr>
        <p:txBody>
          <a:bodyPr vert="horz" wrap="square" lIns="0" tIns="50672" rIns="0" bIns="0" rtlCol="0">
            <a:spAutoFit/>
          </a:bodyPr>
          <a:lstStyle/>
          <a:p>
            <a:pPr marL="1152" algn="ctr">
              <a:spcBef>
                <a:spcPts val="399"/>
              </a:spcBef>
            </a:pPr>
            <a:r>
              <a:rPr sz="1270" b="1" spc="-9" dirty="0">
                <a:solidFill>
                  <a:srgbClr val="70AC46"/>
                </a:solidFill>
                <a:latin typeface="Comic Sans MS"/>
                <a:cs typeface="Comic Sans MS"/>
              </a:rPr>
              <a:t>3-</a:t>
            </a:r>
            <a:r>
              <a:rPr sz="1270" b="1" dirty="0">
                <a:solidFill>
                  <a:srgbClr val="70AC46"/>
                </a:solidFill>
                <a:latin typeface="Comic Sans MS"/>
                <a:cs typeface="Comic Sans MS"/>
              </a:rPr>
              <a:t>10</a:t>
            </a:r>
            <a:r>
              <a:rPr sz="1270" b="1" spc="5" dirty="0">
                <a:solidFill>
                  <a:srgbClr val="70AC46"/>
                </a:solidFill>
                <a:latin typeface="Comic Sans MS"/>
                <a:cs typeface="Comic Sans MS"/>
              </a:rPr>
              <a:t> </a:t>
            </a:r>
            <a:r>
              <a:rPr sz="1270" b="1" spc="-45" dirty="0">
                <a:solidFill>
                  <a:srgbClr val="70AC46"/>
                </a:solidFill>
                <a:latin typeface="Comic Sans MS"/>
                <a:cs typeface="Comic Sans MS"/>
              </a:rPr>
              <a:t>x</a:t>
            </a:r>
            <a:endParaRPr sz="1270">
              <a:latin typeface="Comic Sans MS"/>
              <a:cs typeface="Comic Sans MS"/>
            </a:endParaRPr>
          </a:p>
          <a:p>
            <a:pPr algn="ctr">
              <a:spcBef>
                <a:spcPts val="290"/>
              </a:spcBef>
            </a:pPr>
            <a:r>
              <a:rPr sz="1088" dirty="0">
                <a:latin typeface="Calibri"/>
                <a:cs typeface="Calibri"/>
              </a:rPr>
              <a:t>DRSP</a:t>
            </a:r>
            <a:r>
              <a:rPr sz="1088" spc="18" dirty="0">
                <a:latin typeface="Calibri"/>
                <a:cs typeface="Calibri"/>
              </a:rPr>
              <a:t> </a:t>
            </a:r>
            <a:r>
              <a:rPr sz="1088" dirty="0">
                <a:latin typeface="Calibri"/>
                <a:cs typeface="Calibri"/>
              </a:rPr>
              <a:t>&gt;</a:t>
            </a:r>
            <a:r>
              <a:rPr sz="1088" spc="32" dirty="0">
                <a:latin typeface="Calibri"/>
                <a:cs typeface="Calibri"/>
              </a:rPr>
              <a:t> </a:t>
            </a:r>
            <a:r>
              <a:rPr sz="1088" spc="-9" dirty="0">
                <a:latin typeface="Calibri"/>
                <a:cs typeface="Calibri"/>
              </a:rPr>
              <a:t>progesterone</a:t>
            </a:r>
            <a:endParaRPr sz="1088">
              <a:latin typeface="Calibri"/>
              <a:cs typeface="Calibri"/>
            </a:endParaRPr>
          </a:p>
          <a:p>
            <a:pPr marL="206142" marR="171018" algn="ctr">
              <a:lnSpc>
                <a:spcPct val="101699"/>
              </a:lnSpc>
              <a:spcBef>
                <a:spcPts val="653"/>
              </a:spcBef>
            </a:pPr>
            <a:r>
              <a:rPr sz="1088" i="1" dirty="0">
                <a:solidFill>
                  <a:srgbClr val="2D75B6"/>
                </a:solidFill>
                <a:latin typeface="Calibri"/>
                <a:cs typeface="Calibri"/>
              </a:rPr>
              <a:t>Effet</a:t>
            </a:r>
            <a:r>
              <a:rPr sz="1088" i="1" spc="-14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088" i="1" spc="-9" dirty="0">
                <a:solidFill>
                  <a:srgbClr val="2D75B6"/>
                </a:solidFill>
                <a:latin typeface="Calibri"/>
                <a:cs typeface="Calibri"/>
              </a:rPr>
              <a:t>inhibiteur </a:t>
            </a:r>
            <a:r>
              <a:rPr sz="1088" i="1" dirty="0">
                <a:solidFill>
                  <a:srgbClr val="2D75B6"/>
                </a:solidFill>
                <a:latin typeface="Calibri"/>
                <a:cs typeface="Calibri"/>
              </a:rPr>
              <a:t>de</a:t>
            </a:r>
            <a:r>
              <a:rPr sz="1088" i="1" spc="18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088" i="1" spc="-9" dirty="0">
                <a:solidFill>
                  <a:srgbClr val="2D75B6"/>
                </a:solidFill>
                <a:latin typeface="Calibri"/>
                <a:cs typeface="Calibri"/>
              </a:rPr>
              <a:t>l’ovulation</a:t>
            </a:r>
            <a:endParaRPr sz="1088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70455" y="4605653"/>
            <a:ext cx="952404" cy="398906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34549" marR="27639" indent="19002">
              <a:lnSpc>
                <a:spcPct val="100699"/>
              </a:lnSpc>
              <a:spcBef>
                <a:spcPts val="82"/>
              </a:spcBef>
            </a:pP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Rétention</a:t>
            </a:r>
            <a:r>
              <a:rPr sz="1270" spc="-63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spc="-32" dirty="0">
                <a:solidFill>
                  <a:srgbClr val="2D75B6"/>
                </a:solidFill>
                <a:latin typeface="Calibri"/>
                <a:cs typeface="Calibri"/>
              </a:rPr>
              <a:t>de 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Na</a:t>
            </a:r>
            <a:r>
              <a:rPr sz="1224" baseline="24691" dirty="0">
                <a:solidFill>
                  <a:srgbClr val="2D75B6"/>
                </a:solidFill>
                <a:latin typeface="Calibri"/>
                <a:cs typeface="Calibri"/>
              </a:rPr>
              <a:t>+</a:t>
            </a:r>
            <a:r>
              <a:rPr sz="1224" spc="136" baseline="24691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et</a:t>
            </a:r>
            <a:r>
              <a:rPr sz="1270" spc="18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H</a:t>
            </a:r>
            <a:r>
              <a:rPr sz="1224" baseline="-21604" dirty="0">
                <a:solidFill>
                  <a:srgbClr val="2D75B6"/>
                </a:solidFill>
                <a:latin typeface="Calibri"/>
                <a:cs typeface="Calibri"/>
              </a:rPr>
              <a:t>2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O</a:t>
            </a:r>
            <a:r>
              <a:rPr sz="1270" spc="-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spc="-45" dirty="0">
                <a:solidFill>
                  <a:srgbClr val="2D75B6"/>
                </a:solidFill>
                <a:latin typeface="Calibri"/>
                <a:cs typeface="Calibri"/>
              </a:rPr>
              <a:t>↘</a:t>
            </a:r>
            <a:endParaRPr sz="127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22019" y="3856604"/>
            <a:ext cx="1072750" cy="44475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4607" indent="153168">
              <a:lnSpc>
                <a:spcPct val="101899"/>
              </a:lnSpc>
              <a:spcBef>
                <a:spcPts val="86"/>
              </a:spcBef>
            </a:pPr>
            <a:r>
              <a:rPr sz="1406" b="1" dirty="0">
                <a:solidFill>
                  <a:srgbClr val="FFFFFF"/>
                </a:solidFill>
                <a:latin typeface="Calibri"/>
                <a:cs typeface="Calibri"/>
              </a:rPr>
              <a:t>Effet</a:t>
            </a:r>
            <a:r>
              <a:rPr sz="1406" b="1" spc="-3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6" b="1" spc="-9" dirty="0">
                <a:solidFill>
                  <a:srgbClr val="FFFFFF"/>
                </a:solidFill>
                <a:latin typeface="Calibri"/>
                <a:cs typeface="Calibri"/>
              </a:rPr>
              <a:t>anti- androgénique</a:t>
            </a:r>
            <a:endParaRPr sz="1406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74472" y="4692735"/>
            <a:ext cx="878123" cy="597362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40307" marR="4607" indent="-29366" algn="just">
              <a:lnSpc>
                <a:spcPct val="100299"/>
              </a:lnSpc>
              <a:spcBef>
                <a:spcPts val="86"/>
              </a:spcBef>
            </a:pPr>
            <a:r>
              <a:rPr sz="1270" spc="-9" dirty="0">
                <a:solidFill>
                  <a:srgbClr val="2D75B6"/>
                </a:solidFill>
                <a:latin typeface="Calibri"/>
                <a:cs typeface="Calibri"/>
              </a:rPr>
              <a:t>Amélioration d’acné</a:t>
            </a:r>
            <a:r>
              <a:rPr sz="1270" spc="-32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et</a:t>
            </a:r>
            <a:r>
              <a:rPr sz="1270" spc="-23" dirty="0">
                <a:solidFill>
                  <a:srgbClr val="2D75B6"/>
                </a:solidFill>
                <a:latin typeface="Calibri"/>
                <a:cs typeface="Calibri"/>
              </a:rPr>
              <a:t> de </a:t>
            </a:r>
            <a:r>
              <a:rPr sz="1270" spc="-9" dirty="0">
                <a:solidFill>
                  <a:srgbClr val="2D75B6"/>
                </a:solidFill>
                <a:latin typeface="Calibri"/>
                <a:cs typeface="Calibri"/>
              </a:rPr>
              <a:t>séborrhée</a:t>
            </a:r>
            <a:endParaRPr sz="127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11848" y="2387546"/>
            <a:ext cx="1255285" cy="9915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0941" marR="4607" algn="ctr">
              <a:lnSpc>
                <a:spcPct val="100800"/>
              </a:lnSpc>
              <a:spcBef>
                <a:spcPts val="82"/>
              </a:spcBef>
            </a:pP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Inhibition</a:t>
            </a:r>
            <a:r>
              <a:rPr sz="1270" spc="-36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fiable</a:t>
            </a:r>
            <a:r>
              <a:rPr sz="1270" spc="-18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spc="-23" dirty="0">
                <a:solidFill>
                  <a:srgbClr val="2D75B6"/>
                </a:solidFill>
                <a:latin typeface="Calibri"/>
                <a:cs typeface="Calibri"/>
              </a:rPr>
              <a:t>de </a:t>
            </a:r>
            <a:r>
              <a:rPr sz="1270" spc="-9" dirty="0">
                <a:solidFill>
                  <a:srgbClr val="2D75B6"/>
                </a:solidFill>
                <a:latin typeface="Calibri"/>
                <a:cs typeface="Calibri"/>
              </a:rPr>
              <a:t>l’ovulation</a:t>
            </a:r>
            <a:endParaRPr sz="1270">
              <a:latin typeface="Calibri"/>
              <a:cs typeface="Calibri"/>
            </a:endParaRPr>
          </a:p>
          <a:p>
            <a:pPr marL="250481" marR="244147" indent="-576" algn="ctr"/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et</a:t>
            </a:r>
            <a:r>
              <a:rPr sz="1270" spc="-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spc="-23" dirty="0">
                <a:solidFill>
                  <a:srgbClr val="2D75B6"/>
                </a:solidFill>
                <a:latin typeface="Calibri"/>
                <a:cs typeface="Calibri"/>
              </a:rPr>
              <a:t>bon </a:t>
            </a:r>
            <a:r>
              <a:rPr sz="1270" dirty="0">
                <a:solidFill>
                  <a:srgbClr val="2D75B6"/>
                </a:solidFill>
                <a:latin typeface="Calibri"/>
                <a:cs typeface="Calibri"/>
              </a:rPr>
              <a:t>contrôle</a:t>
            </a:r>
            <a:r>
              <a:rPr sz="1270" spc="-59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270" spc="-23" dirty="0">
                <a:solidFill>
                  <a:srgbClr val="2D75B6"/>
                </a:solidFill>
                <a:latin typeface="Calibri"/>
                <a:cs typeface="Calibri"/>
              </a:rPr>
              <a:t>du</a:t>
            </a:r>
            <a:endParaRPr sz="1270">
              <a:latin typeface="Calibri"/>
              <a:cs typeface="Calibri"/>
            </a:endParaRPr>
          </a:p>
          <a:p>
            <a:pPr marL="35125" algn="ctr">
              <a:spcBef>
                <a:spcPts val="9"/>
              </a:spcBef>
            </a:pPr>
            <a:r>
              <a:rPr sz="1270" spc="-18" dirty="0">
                <a:solidFill>
                  <a:srgbClr val="2D75B6"/>
                </a:solidFill>
                <a:latin typeface="Calibri"/>
                <a:cs typeface="Calibri"/>
              </a:rPr>
              <a:t>cycle</a:t>
            </a:r>
            <a:endParaRPr sz="127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65522" y="5517804"/>
            <a:ext cx="918431" cy="145264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861" dirty="0">
                <a:solidFill>
                  <a:srgbClr val="484848"/>
                </a:solidFill>
                <a:latin typeface="Calibri"/>
                <a:cs typeface="Calibri"/>
              </a:rPr>
              <a:t>DRSP:</a:t>
            </a:r>
            <a:r>
              <a:rPr sz="861" spc="23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861" spc="-9" dirty="0">
                <a:solidFill>
                  <a:srgbClr val="484848"/>
                </a:solidFill>
                <a:latin typeface="Calibri"/>
                <a:cs typeface="Calibri"/>
              </a:rPr>
              <a:t>drospirénone</a:t>
            </a:r>
            <a:endParaRPr sz="861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7B03F6-9B39-39B7-6309-F84866C87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6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8D96B0E-E466-7673-69C1-70AA44D93C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41" r="2" b="2"/>
          <a:stretch/>
        </p:blipFill>
        <p:spPr>
          <a:xfrm>
            <a:off x="800100" y="723900"/>
            <a:ext cx="10591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71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8FDE1C-6C7C-4322-8F10-7A3FD5B7A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54" y="131941"/>
            <a:ext cx="10691265" cy="1307592"/>
          </a:xfrm>
        </p:spPr>
        <p:txBody>
          <a:bodyPr/>
          <a:lstStyle/>
          <a:p>
            <a:r>
              <a:rPr lang="fr-BE" dirty="0"/>
              <a:t>Estrogènes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3E4FC7-1201-436D-8D86-7D6F2B1D7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Estradiol (E2)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Estriol (E3)</a:t>
            </a:r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C42E12A-EA31-43CB-872B-93C4C4BF5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22" y="4593123"/>
            <a:ext cx="3204595" cy="208298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F7A9079-F398-410D-9C81-708037FE9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50" y="2248363"/>
            <a:ext cx="2597649" cy="1649507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7A157578-3A4A-43D3-A143-833E1048BD0F}"/>
              </a:ext>
            </a:extLst>
          </p:cNvPr>
          <p:cNvSpPr/>
          <p:nvPr/>
        </p:nvSpPr>
        <p:spPr>
          <a:xfrm>
            <a:off x="1614956" y="1446149"/>
            <a:ext cx="4001062" cy="2925578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utoShape 2" descr="Résultat de recherche d'images pour &quot;Éthinylestradiol&quot;">
            <a:extLst>
              <a:ext uri="{FF2B5EF4-FFF2-40B4-BE49-F238E27FC236}">
                <a16:creationId xmlns:a16="http://schemas.microsoft.com/office/drawing/2014/main" id="{DC49FAC9-1988-493C-B5A0-9191D2A84B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8727" y="2268417"/>
            <a:ext cx="47625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571A74D-3E83-4E27-9707-D68D392B7985}"/>
              </a:ext>
            </a:extLst>
          </p:cNvPr>
          <p:cNvSpPr/>
          <p:nvPr/>
        </p:nvSpPr>
        <p:spPr>
          <a:xfrm>
            <a:off x="2164836" y="3450829"/>
            <a:ext cx="531155" cy="494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CAE77CC-7807-4950-A73B-7DA76A5F8C2F}"/>
              </a:ext>
            </a:extLst>
          </p:cNvPr>
          <p:cNvSpPr/>
          <p:nvPr/>
        </p:nvSpPr>
        <p:spPr>
          <a:xfrm>
            <a:off x="4385558" y="2133480"/>
            <a:ext cx="531155" cy="494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724FA4C-675D-4431-A41B-821FD9DD5009}"/>
              </a:ext>
            </a:extLst>
          </p:cNvPr>
          <p:cNvSpPr/>
          <p:nvPr/>
        </p:nvSpPr>
        <p:spPr>
          <a:xfrm>
            <a:off x="3941015" y="4681041"/>
            <a:ext cx="531155" cy="494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16C3F58-9411-4CA1-9884-F1C2EF615C5C}"/>
              </a:ext>
            </a:extLst>
          </p:cNvPr>
          <p:cNvSpPr/>
          <p:nvPr/>
        </p:nvSpPr>
        <p:spPr>
          <a:xfrm>
            <a:off x="4335453" y="5218919"/>
            <a:ext cx="531155" cy="494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469551E-4F7C-45D6-98E2-0234B3DFC90A}"/>
              </a:ext>
            </a:extLst>
          </p:cNvPr>
          <p:cNvSpPr/>
          <p:nvPr/>
        </p:nvSpPr>
        <p:spPr>
          <a:xfrm>
            <a:off x="1663974" y="6061602"/>
            <a:ext cx="531155" cy="494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F4A3B6C-1BC9-44CA-AF6C-7E1B45A6A61B}"/>
              </a:ext>
            </a:extLst>
          </p:cNvPr>
          <p:cNvGrpSpPr/>
          <p:nvPr/>
        </p:nvGrpSpPr>
        <p:grpSpPr>
          <a:xfrm>
            <a:off x="6456504" y="3359560"/>
            <a:ext cx="4841339" cy="2597456"/>
            <a:chOff x="4443024" y="2937000"/>
            <a:chExt cx="4841339" cy="2597456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FB1B4A7D-16F7-441C-9286-776318751A48}"/>
                </a:ext>
              </a:extLst>
            </p:cNvPr>
            <p:cNvGrpSpPr/>
            <p:nvPr/>
          </p:nvGrpSpPr>
          <p:grpSpPr>
            <a:xfrm>
              <a:off x="4521862" y="2937000"/>
              <a:ext cx="4762501" cy="2529338"/>
              <a:chOff x="4086945" y="3688466"/>
              <a:chExt cx="4762501" cy="2529338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A781C1E-AB59-408A-9B06-06FB9DD9DB5D}"/>
                  </a:ext>
                </a:extLst>
              </p:cNvPr>
              <p:cNvSpPr txBox="1"/>
              <p:nvPr/>
            </p:nvSpPr>
            <p:spPr>
              <a:xfrm>
                <a:off x="4105836" y="3688466"/>
                <a:ext cx="4743610" cy="1241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BE" dirty="0" err="1"/>
                  <a:t>Ethinylestrodiol</a:t>
                </a:r>
                <a:r>
                  <a:rPr lang="fr-BE" dirty="0"/>
                  <a:t> (EE) </a:t>
                </a:r>
                <a:r>
                  <a:rPr lang="fr-BE" dirty="0">
                    <a:sym typeface="Wingdings" panose="05000000000000000000" pitchFamily="2" charset="2"/>
                  </a:rPr>
                  <a:t> uniquement dans pilules contraceptives</a:t>
                </a:r>
              </a:p>
              <a:p>
                <a:endParaRPr lang="fr-BE" dirty="0">
                  <a:sym typeface="Wingdings" panose="05000000000000000000" pitchFamily="2" charset="2"/>
                </a:endParaRPr>
              </a:p>
              <a:p>
                <a:endParaRPr lang="fr-FR" dirty="0"/>
              </a:p>
            </p:txBody>
          </p:sp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94F1D0D-3770-4D32-B9E2-4334A50B1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6945" y="4271867"/>
                <a:ext cx="3563644" cy="1945937"/>
              </a:xfrm>
              <a:prstGeom prst="rect">
                <a:avLst/>
              </a:prstGeom>
            </p:spPr>
          </p:pic>
        </p:grp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00CE92F-A7CB-4C9D-9078-E1775E7242BC}"/>
                </a:ext>
              </a:extLst>
            </p:cNvPr>
            <p:cNvSpPr/>
            <p:nvPr/>
          </p:nvSpPr>
          <p:spPr>
            <a:xfrm>
              <a:off x="4443024" y="5039618"/>
              <a:ext cx="531155" cy="4948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100A8F74-4EA4-4946-B876-98AD04C08990}"/>
                </a:ext>
              </a:extLst>
            </p:cNvPr>
            <p:cNvSpPr/>
            <p:nvPr/>
          </p:nvSpPr>
          <p:spPr>
            <a:xfrm>
              <a:off x="6917283" y="3425980"/>
              <a:ext cx="531155" cy="4948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1763545-223A-4B90-A699-384C69A62030}"/>
                </a:ext>
              </a:extLst>
            </p:cNvPr>
            <p:cNvSpPr/>
            <p:nvPr/>
          </p:nvSpPr>
          <p:spPr>
            <a:xfrm rot="20085800">
              <a:off x="7329662" y="3450829"/>
              <a:ext cx="834682" cy="5775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7281F99E-5B27-4B1A-B604-14B0E9432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22" y="1641850"/>
            <a:ext cx="2340327" cy="14396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38CDE5-AE16-44AC-99BB-0BB1992F6B00}"/>
              </a:ext>
            </a:extLst>
          </p:cNvPr>
          <p:cNvSpPr txBox="1"/>
          <p:nvPr/>
        </p:nvSpPr>
        <p:spPr>
          <a:xfrm>
            <a:off x="6501015" y="948308"/>
            <a:ext cx="4850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Estrone (E1) </a:t>
            </a:r>
            <a:r>
              <a:rPr lang="fr-BE" dirty="0">
                <a:sym typeface="Wingdings" panose="05000000000000000000" pitchFamily="2" charset="2"/>
              </a:rPr>
              <a:t> pas utilisé comme de médicament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961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8B5D05-D528-09D1-9DF7-519509D3B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4" r="-1" b="-1"/>
          <a:stretch/>
        </p:blipFill>
        <p:spPr>
          <a:xfrm>
            <a:off x="800100" y="723900"/>
            <a:ext cx="10591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15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048611-791A-466A-A5C1-B0415D43D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D54F01-2786-3353-6D7A-83C12E9118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E884A-93C9-44E4-842F-5B6C251F8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0EB31C-CD53-48C2-A9BE-DFB0681AE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009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7693C2-7C46-4885-8B2F-E56127E15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3D1E8CE1-0968-823D-4D04-353E1D48E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4421"/>
          <a:stretch/>
        </p:blipFill>
        <p:spPr>
          <a:xfrm>
            <a:off x="800100" y="1066801"/>
            <a:ext cx="10629900" cy="47243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C8D232-7D29-4476-9D51-FB25179F1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213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A61B3B-4D65-C560-BD31-A6CA8D62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630" y="448181"/>
            <a:ext cx="7445661" cy="11469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Estetrol : E4</a:t>
            </a:r>
          </a:p>
        </p:txBody>
      </p: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F9600FFC-92AF-4AD3-9595-B0E23476B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195590" y="661358"/>
            <a:ext cx="0" cy="576072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stétrol — Wikipédia">
            <a:extLst>
              <a:ext uri="{FF2B5EF4-FFF2-40B4-BE49-F238E27FC236}">
                <a16:creationId xmlns:a16="http://schemas.microsoft.com/office/drawing/2014/main" id="{60C654F6-0B63-57FE-E979-41E6E666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4996" y="2022575"/>
            <a:ext cx="7339808" cy="40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9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EA0999-92A5-9748-C507-7A9300905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1277257"/>
            <a:ext cx="11117943" cy="42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32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7608" y="700657"/>
            <a:ext cx="9696210" cy="1246647"/>
            <a:chOff x="0" y="772668"/>
            <a:chExt cx="10692765" cy="1374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10692384" cy="13426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72668"/>
              <a:ext cx="10692765" cy="1374775"/>
            </a:xfrm>
            <a:custGeom>
              <a:avLst/>
              <a:gdLst/>
              <a:ahLst/>
              <a:cxnLst/>
              <a:rect l="l" t="t" r="r" b="b"/>
              <a:pathLst>
                <a:path w="10692765" h="1374775">
                  <a:moveTo>
                    <a:pt x="10692384" y="1374647"/>
                  </a:moveTo>
                  <a:lnTo>
                    <a:pt x="0" y="1374647"/>
                  </a:lnTo>
                  <a:lnTo>
                    <a:pt x="0" y="0"/>
                  </a:lnTo>
                  <a:lnTo>
                    <a:pt x="10692384" y="0"/>
                  </a:lnTo>
                  <a:lnTo>
                    <a:pt x="10692384" y="1374647"/>
                  </a:lnTo>
                  <a:close/>
                </a:path>
              </a:pathLst>
            </a:custGeom>
            <a:solidFill>
              <a:srgbClr val="6EBDC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50330" y="1982623"/>
            <a:ext cx="4712500" cy="3533645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262573" indent="-182534">
              <a:spcBef>
                <a:spcPts val="118"/>
              </a:spcBef>
              <a:buClr>
                <a:srgbClr val="385623"/>
              </a:buClr>
              <a:buFont typeface="Arial MT"/>
              <a:buChar char="•"/>
              <a:tabLst>
                <a:tab pos="262573" algn="l"/>
                <a:tab pos="263149" algn="l"/>
              </a:tabLst>
            </a:pP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Produit</a:t>
            </a:r>
            <a:r>
              <a:rPr sz="1406" spc="9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par</a:t>
            </a:r>
            <a:r>
              <a:rPr sz="1406" spc="50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le</a:t>
            </a:r>
            <a:r>
              <a:rPr sz="1406" spc="27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foie</a:t>
            </a:r>
            <a:r>
              <a:rPr sz="1406" b="1" spc="9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 err="1">
                <a:solidFill>
                  <a:srgbClr val="6B6D6E"/>
                </a:solidFill>
                <a:latin typeface="Calibri"/>
                <a:cs typeface="Calibri"/>
              </a:rPr>
              <a:t>fœtal</a:t>
            </a:r>
            <a:r>
              <a:rPr sz="1406" b="1" spc="349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spc="-9" dirty="0">
                <a:solidFill>
                  <a:srgbClr val="6B6D6E"/>
                </a:solidFill>
                <a:latin typeface="Calibri"/>
                <a:cs typeface="Calibri"/>
              </a:rPr>
              <a:t>humain</a:t>
            </a:r>
            <a:r>
              <a:rPr sz="1428" spc="-14" baseline="23809" dirty="0">
                <a:solidFill>
                  <a:srgbClr val="6B6D6E"/>
                </a:solidFill>
                <a:latin typeface="Calibri"/>
                <a:cs typeface="Calibri"/>
              </a:rPr>
              <a:t>1,2</a:t>
            </a:r>
            <a:endParaRPr sz="1428" baseline="23809" dirty="0">
              <a:latin typeface="Calibri"/>
              <a:cs typeface="Calibri"/>
            </a:endParaRPr>
          </a:p>
          <a:p>
            <a:pPr marL="262573" indent="-182534">
              <a:spcBef>
                <a:spcPts val="1297"/>
              </a:spcBef>
              <a:buClr>
                <a:srgbClr val="385623"/>
              </a:buClr>
              <a:buFont typeface="Arial MT"/>
              <a:buChar char="•"/>
              <a:tabLst>
                <a:tab pos="262573" algn="l"/>
                <a:tab pos="263149" algn="l"/>
              </a:tabLst>
            </a:pPr>
            <a:r>
              <a:rPr sz="1406" spc="-9" dirty="0">
                <a:solidFill>
                  <a:srgbClr val="6B6D6E"/>
                </a:solidFill>
                <a:latin typeface="Calibri"/>
                <a:cs typeface="Calibri"/>
              </a:rPr>
              <a:t>Traverse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le</a:t>
            </a:r>
            <a:r>
              <a:rPr sz="1406" spc="36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placenta</a:t>
            </a:r>
            <a:r>
              <a:rPr sz="1428" baseline="23809" dirty="0">
                <a:solidFill>
                  <a:srgbClr val="6B6D6E"/>
                </a:solidFill>
                <a:latin typeface="Calibri"/>
                <a:cs typeface="Calibri"/>
              </a:rPr>
              <a:t>9-</a:t>
            </a:r>
            <a:r>
              <a:rPr sz="1428" spc="-34" baseline="23809" dirty="0">
                <a:solidFill>
                  <a:srgbClr val="6B6D6E"/>
                </a:solidFill>
                <a:latin typeface="Calibri"/>
                <a:cs typeface="Calibri"/>
              </a:rPr>
              <a:t>10</a:t>
            </a:r>
            <a:endParaRPr sz="1428" baseline="23809" dirty="0">
              <a:latin typeface="Calibri"/>
              <a:cs typeface="Calibri"/>
            </a:endParaRPr>
          </a:p>
          <a:p>
            <a:pPr marL="262573" marR="365069" indent="-182534">
              <a:lnSpc>
                <a:spcPts val="1542"/>
              </a:lnSpc>
              <a:spcBef>
                <a:spcPts val="1455"/>
              </a:spcBef>
              <a:buClr>
                <a:srgbClr val="385623"/>
              </a:buClr>
              <a:buFont typeface="Arial MT"/>
              <a:buChar char="•"/>
              <a:tabLst>
                <a:tab pos="262573" algn="l"/>
                <a:tab pos="263149" algn="l"/>
              </a:tabLst>
            </a:pP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Détectable</a:t>
            </a:r>
            <a:r>
              <a:rPr sz="1406" spc="50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dans</a:t>
            </a:r>
            <a:r>
              <a:rPr sz="1406" spc="45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l’urine</a:t>
            </a:r>
            <a:r>
              <a:rPr sz="1406" spc="50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de</a:t>
            </a:r>
            <a:r>
              <a:rPr sz="1406" spc="32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la</a:t>
            </a:r>
            <a:r>
              <a:rPr sz="1406" spc="50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mère</a:t>
            </a:r>
            <a:r>
              <a:rPr sz="1406" spc="50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après</a:t>
            </a:r>
            <a:r>
              <a:rPr sz="1406" spc="45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9</a:t>
            </a:r>
            <a:r>
              <a:rPr sz="1406" spc="36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semaines</a:t>
            </a:r>
            <a:r>
              <a:rPr sz="1406" spc="32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spc="-23" dirty="0">
                <a:solidFill>
                  <a:srgbClr val="6B6D6E"/>
                </a:solidFill>
                <a:latin typeface="Calibri"/>
                <a:cs typeface="Calibri"/>
              </a:rPr>
              <a:t>de </a:t>
            </a:r>
            <a:r>
              <a:rPr sz="1406" spc="-9" dirty="0">
                <a:solidFill>
                  <a:srgbClr val="6B6D6E"/>
                </a:solidFill>
                <a:latin typeface="Calibri"/>
                <a:cs typeface="Calibri"/>
              </a:rPr>
              <a:t>grossesse</a:t>
            </a:r>
            <a:r>
              <a:rPr sz="1428" spc="-14" baseline="23809" dirty="0">
                <a:solidFill>
                  <a:srgbClr val="6B6D6E"/>
                </a:solidFill>
                <a:latin typeface="Calibri"/>
                <a:cs typeface="Calibri"/>
              </a:rPr>
              <a:t>3</a:t>
            </a:r>
            <a:endParaRPr sz="1428" baseline="23809" dirty="0">
              <a:latin typeface="Calibri"/>
              <a:cs typeface="Calibri"/>
            </a:endParaRPr>
          </a:p>
          <a:p>
            <a:pPr marL="262573" marR="319003" indent="-182534">
              <a:lnSpc>
                <a:spcPts val="1542"/>
              </a:lnSpc>
              <a:spcBef>
                <a:spcPts val="803"/>
              </a:spcBef>
              <a:buClr>
                <a:srgbClr val="385623"/>
              </a:buClr>
              <a:buFont typeface="Arial MT"/>
              <a:buChar char="•"/>
              <a:tabLst>
                <a:tab pos="262573" algn="l"/>
                <a:tab pos="263149" algn="l"/>
              </a:tabLst>
            </a:pP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Concentrations</a:t>
            </a:r>
            <a:r>
              <a:rPr sz="1406" spc="32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plasmatiques</a:t>
            </a:r>
            <a:r>
              <a:rPr sz="1406" spc="63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fœtales</a:t>
            </a:r>
            <a:r>
              <a:rPr sz="1406" spc="50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12</a:t>
            </a:r>
            <a:r>
              <a:rPr sz="1406" spc="54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x</a:t>
            </a:r>
            <a:r>
              <a:rPr sz="1406" spc="59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supérieures</a:t>
            </a:r>
            <a:r>
              <a:rPr sz="1406" spc="50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spc="-45" dirty="0">
                <a:solidFill>
                  <a:srgbClr val="6B6D6E"/>
                </a:solidFill>
                <a:latin typeface="Calibri"/>
                <a:cs typeface="Calibri"/>
              </a:rPr>
              <a:t>à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celles</a:t>
            </a:r>
            <a:r>
              <a:rPr sz="1406" spc="32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de</a:t>
            </a:r>
            <a:r>
              <a:rPr sz="1406" spc="36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la</a:t>
            </a:r>
            <a:r>
              <a:rPr sz="1406" spc="32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spc="-18" dirty="0">
                <a:solidFill>
                  <a:srgbClr val="6B6D6E"/>
                </a:solidFill>
                <a:latin typeface="Calibri"/>
                <a:cs typeface="Calibri"/>
              </a:rPr>
              <a:t>mère</a:t>
            </a:r>
            <a:r>
              <a:rPr sz="1428" spc="-27" baseline="23809" dirty="0">
                <a:solidFill>
                  <a:srgbClr val="6B6D6E"/>
                </a:solidFill>
                <a:latin typeface="Calibri"/>
                <a:cs typeface="Calibri"/>
              </a:rPr>
              <a:t>4</a:t>
            </a:r>
            <a:endParaRPr sz="1428" baseline="23809" dirty="0">
              <a:latin typeface="Calibri"/>
              <a:cs typeface="Calibri"/>
            </a:endParaRPr>
          </a:p>
          <a:p>
            <a:pPr>
              <a:spcBef>
                <a:spcPts val="5"/>
              </a:spcBef>
              <a:buFont typeface="Arial MT"/>
              <a:buChar char="•"/>
            </a:pPr>
            <a:endParaRPr sz="1179" dirty="0">
              <a:latin typeface="Calibri"/>
              <a:cs typeface="Calibri"/>
            </a:endParaRPr>
          </a:p>
          <a:p>
            <a:pPr marL="262573" marR="27639" indent="-182534">
              <a:lnSpc>
                <a:spcPts val="1542"/>
              </a:lnSpc>
              <a:buClr>
                <a:srgbClr val="385623"/>
              </a:buClr>
              <a:buFont typeface="Arial MT"/>
              <a:buChar char="•"/>
              <a:tabLst>
                <a:tab pos="262573" algn="l"/>
                <a:tab pos="263149" algn="l"/>
              </a:tabLst>
            </a:pP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Conçu</a:t>
            </a:r>
            <a:r>
              <a:rPr sz="1406" spc="41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par</a:t>
            </a:r>
            <a:r>
              <a:rPr sz="1406" spc="50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la</a:t>
            </a:r>
            <a:r>
              <a:rPr sz="1406" spc="32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nature</a:t>
            </a:r>
            <a:r>
              <a:rPr sz="1406" spc="54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,</a:t>
            </a:r>
            <a:r>
              <a:rPr sz="1406" spc="45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produit</a:t>
            </a:r>
            <a:r>
              <a:rPr sz="1406" spc="41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synthétiquement</a:t>
            </a:r>
            <a:r>
              <a:rPr sz="1406" spc="41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à</a:t>
            </a:r>
            <a:r>
              <a:rPr sz="1406" spc="54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partir</a:t>
            </a:r>
            <a:r>
              <a:rPr sz="1406" spc="14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de</a:t>
            </a:r>
            <a:r>
              <a:rPr sz="1406" spc="54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spc="-23" dirty="0">
                <a:solidFill>
                  <a:srgbClr val="6B6D6E"/>
                </a:solidFill>
                <a:latin typeface="Calibri"/>
                <a:cs typeface="Calibri"/>
              </a:rPr>
              <a:t>la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plante</a:t>
            </a:r>
            <a:r>
              <a:rPr sz="1406" spc="36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de</a:t>
            </a:r>
            <a:r>
              <a:rPr sz="1406" spc="41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spc="-18" dirty="0">
                <a:solidFill>
                  <a:srgbClr val="6B6D6E"/>
                </a:solidFill>
                <a:latin typeface="Calibri"/>
                <a:cs typeface="Calibri"/>
              </a:rPr>
              <a:t>soja</a:t>
            </a:r>
            <a:endParaRPr sz="1406" dirty="0">
              <a:latin typeface="Calibri"/>
              <a:cs typeface="Calibri"/>
            </a:endParaRPr>
          </a:p>
          <a:p>
            <a:pPr marL="262573" indent="-182534">
              <a:spcBef>
                <a:spcPts val="1274"/>
              </a:spcBef>
              <a:buFont typeface="Arial MT"/>
              <a:buChar char="•"/>
              <a:tabLst>
                <a:tab pos="262573" algn="l"/>
                <a:tab pos="263149" algn="l"/>
              </a:tabLst>
            </a:pP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Très</a:t>
            </a:r>
            <a:r>
              <a:rPr sz="1406" b="1" spc="14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longue</a:t>
            </a:r>
            <a:r>
              <a:rPr sz="1406" b="1" spc="9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demi-vie</a:t>
            </a:r>
            <a:r>
              <a:rPr sz="1406" b="1" spc="14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(24</a:t>
            </a:r>
            <a:r>
              <a:rPr sz="1406" spc="54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à</a:t>
            </a:r>
            <a:r>
              <a:rPr sz="1406" spc="27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32</a:t>
            </a:r>
            <a:r>
              <a:rPr sz="1406" spc="23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heures)</a:t>
            </a:r>
            <a:r>
              <a:rPr sz="1406" spc="-82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28" spc="-34" baseline="23809" dirty="0">
                <a:solidFill>
                  <a:srgbClr val="6B6D6E"/>
                </a:solidFill>
                <a:latin typeface="Calibri"/>
                <a:cs typeface="Calibri"/>
              </a:rPr>
              <a:t>5,6</a:t>
            </a:r>
            <a:endParaRPr sz="1428" baseline="23809" dirty="0">
              <a:latin typeface="Calibri"/>
              <a:cs typeface="Calibri"/>
            </a:endParaRPr>
          </a:p>
          <a:p>
            <a:pPr marL="262573" indent="-182534">
              <a:spcBef>
                <a:spcPts val="648"/>
              </a:spcBef>
              <a:buFont typeface="Arial MT"/>
              <a:buChar char="•"/>
              <a:tabLst>
                <a:tab pos="262573" algn="l"/>
                <a:tab pos="263149" algn="l"/>
              </a:tabLst>
            </a:pP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N’est</a:t>
            </a:r>
            <a:r>
              <a:rPr sz="1406" b="1" spc="5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pas</a:t>
            </a:r>
            <a:r>
              <a:rPr sz="1406" b="1" spc="18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converti</a:t>
            </a:r>
            <a:r>
              <a:rPr sz="1406" b="1" spc="9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en</a:t>
            </a:r>
            <a:r>
              <a:rPr sz="1406" spc="27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Estriol</a:t>
            </a:r>
            <a:r>
              <a:rPr sz="1406" spc="5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(E3)</a:t>
            </a:r>
            <a:r>
              <a:rPr sz="1406" spc="27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ou</a:t>
            </a:r>
            <a:r>
              <a:rPr sz="1406" spc="27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Estradiol</a:t>
            </a:r>
            <a:r>
              <a:rPr sz="1406" spc="18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(E2)</a:t>
            </a:r>
            <a:r>
              <a:rPr sz="1406" spc="23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28" spc="-68" baseline="23809" dirty="0">
                <a:solidFill>
                  <a:srgbClr val="6B6D6E"/>
                </a:solidFill>
                <a:latin typeface="Calibri"/>
                <a:cs typeface="Calibri"/>
              </a:rPr>
              <a:t>9</a:t>
            </a:r>
            <a:endParaRPr sz="1428" baseline="23809" dirty="0">
              <a:latin typeface="Calibri"/>
              <a:cs typeface="Calibri"/>
            </a:endParaRPr>
          </a:p>
          <a:p>
            <a:pPr marL="262573" indent="-182534">
              <a:spcBef>
                <a:spcPts val="657"/>
              </a:spcBef>
              <a:buFont typeface="Arial MT"/>
              <a:buChar char="•"/>
              <a:tabLst>
                <a:tab pos="262573" algn="l"/>
                <a:tab pos="263149" algn="l"/>
              </a:tabLst>
            </a:pP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Excrétion</a:t>
            </a:r>
            <a:r>
              <a:rPr sz="1406" b="1" spc="5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principalement</a:t>
            </a:r>
            <a:r>
              <a:rPr sz="1406" spc="73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par</a:t>
            </a:r>
            <a:r>
              <a:rPr sz="1406" spc="54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voie</a:t>
            </a:r>
            <a:r>
              <a:rPr sz="1406" b="1" spc="36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spc="-9" dirty="0">
                <a:solidFill>
                  <a:srgbClr val="6B6D6E"/>
                </a:solidFill>
                <a:latin typeface="Calibri"/>
                <a:cs typeface="Calibri"/>
              </a:rPr>
              <a:t>urinaire</a:t>
            </a:r>
            <a:r>
              <a:rPr sz="1428" spc="-14" baseline="23809" dirty="0">
                <a:solidFill>
                  <a:srgbClr val="6B6D6E"/>
                </a:solidFill>
                <a:latin typeface="Calibri"/>
                <a:cs typeface="Calibri"/>
              </a:rPr>
              <a:t>9</a:t>
            </a:r>
            <a:endParaRPr sz="1428" baseline="23809" dirty="0">
              <a:latin typeface="Calibri"/>
              <a:cs typeface="Calibri"/>
            </a:endParaRPr>
          </a:p>
          <a:p>
            <a:pPr marL="262573" indent="-182534">
              <a:spcBef>
                <a:spcPts val="653"/>
              </a:spcBef>
              <a:buClr>
                <a:srgbClr val="385623"/>
              </a:buClr>
              <a:buFont typeface="Arial MT"/>
              <a:buChar char="•"/>
              <a:tabLst>
                <a:tab pos="262573" algn="l"/>
                <a:tab pos="263149" algn="l"/>
              </a:tabLst>
            </a:pP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Natural</a:t>
            </a:r>
            <a:r>
              <a:rPr sz="1406" b="1" spc="14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Estrogen</a:t>
            </a:r>
            <a:r>
              <a:rPr sz="1406" b="1" spc="-5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with</a:t>
            </a:r>
            <a:r>
              <a:rPr sz="1406" b="1" spc="32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Selective</a:t>
            </a:r>
            <a:r>
              <a:rPr sz="1406" b="1" spc="32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action</a:t>
            </a:r>
            <a:r>
              <a:rPr sz="1406" b="1" spc="32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in</a:t>
            </a:r>
            <a:r>
              <a:rPr sz="1406" b="1" spc="27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b="1" dirty="0">
                <a:solidFill>
                  <a:srgbClr val="6B6D6E"/>
                </a:solidFill>
                <a:latin typeface="Calibri"/>
                <a:cs typeface="Calibri"/>
              </a:rPr>
              <a:t>Tissues</a:t>
            </a:r>
            <a:r>
              <a:rPr sz="1406" b="1" spc="5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06" dirty="0">
                <a:solidFill>
                  <a:srgbClr val="6B6D6E"/>
                </a:solidFill>
                <a:latin typeface="Calibri"/>
                <a:cs typeface="Calibri"/>
              </a:rPr>
              <a:t>(NEST)</a:t>
            </a:r>
            <a:r>
              <a:rPr sz="1406" spc="59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28" baseline="23809" dirty="0">
                <a:solidFill>
                  <a:srgbClr val="6B6D6E"/>
                </a:solidFill>
                <a:latin typeface="Calibri"/>
                <a:cs typeface="Calibri"/>
              </a:rPr>
              <a:t>6,</a:t>
            </a:r>
            <a:r>
              <a:rPr sz="1428" spc="54" baseline="23809" dirty="0">
                <a:solidFill>
                  <a:srgbClr val="6B6D6E"/>
                </a:solidFill>
                <a:latin typeface="Calibri"/>
                <a:cs typeface="Calibri"/>
              </a:rPr>
              <a:t> </a:t>
            </a:r>
            <a:r>
              <a:rPr sz="1428" spc="-68" baseline="23809" dirty="0">
                <a:solidFill>
                  <a:srgbClr val="6B6D6E"/>
                </a:solidFill>
                <a:latin typeface="Calibri"/>
                <a:cs typeface="Calibri"/>
              </a:rPr>
              <a:t>7</a:t>
            </a:r>
            <a:endParaRPr sz="1428" baseline="23809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07687" y="586296"/>
            <a:ext cx="9535557" cy="691624"/>
          </a:xfrm>
          <a:prstGeom prst="rect">
            <a:avLst/>
          </a:prstGeom>
        </p:spPr>
        <p:txBody>
          <a:bodyPr vert="horz" wrap="square" lIns="0" tIns="152932" rIns="0" bIns="0" rtlCol="0" anchor="ctr">
            <a:spAutoFit/>
          </a:bodyPr>
          <a:lstStyle/>
          <a:p>
            <a:pPr marL="724379">
              <a:lnSpc>
                <a:spcPct val="100000"/>
              </a:lnSpc>
              <a:spcBef>
                <a:spcPts val="104"/>
              </a:spcBef>
            </a:pPr>
            <a:r>
              <a:rPr sz="3491" spc="-23" dirty="0"/>
              <a:t>Estétrol</a:t>
            </a:r>
            <a:r>
              <a:rPr sz="3491" spc="-150" dirty="0"/>
              <a:t> </a:t>
            </a:r>
            <a:r>
              <a:rPr sz="3491" spc="-18" dirty="0"/>
              <a:t>(E4)</a:t>
            </a:r>
            <a:endParaRPr sz="3491"/>
          </a:p>
        </p:txBody>
      </p:sp>
      <p:sp>
        <p:nvSpPr>
          <p:cNvPr id="7" name="object 7"/>
          <p:cNvSpPr txBox="1"/>
          <p:nvPr/>
        </p:nvSpPr>
        <p:spPr>
          <a:xfrm>
            <a:off x="1287685" y="5733391"/>
            <a:ext cx="7685451" cy="375823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34549" marR="27639">
              <a:lnSpc>
                <a:spcPct val="103600"/>
              </a:lnSpc>
              <a:spcBef>
                <a:spcPts val="82"/>
              </a:spcBef>
            </a:pPr>
            <a:r>
              <a:rPr sz="748" baseline="25252" dirty="0">
                <a:latin typeface="Calibri"/>
                <a:cs typeface="Calibri"/>
              </a:rPr>
              <a:t>1</a:t>
            </a:r>
            <a:r>
              <a:rPr sz="771" dirty="0">
                <a:latin typeface="Calibri"/>
                <a:cs typeface="Calibri"/>
              </a:rPr>
              <a:t>Cantineau</a:t>
            </a:r>
            <a:r>
              <a:rPr sz="771" spc="32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R</a:t>
            </a:r>
            <a:r>
              <a:rPr sz="771" spc="258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J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Steroid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Biochem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1985</a:t>
            </a:r>
            <a:r>
              <a:rPr sz="771" spc="59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|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48" baseline="25252" dirty="0">
                <a:latin typeface="Calibri"/>
                <a:cs typeface="Calibri"/>
              </a:rPr>
              <a:t>2</a:t>
            </a:r>
            <a:r>
              <a:rPr sz="771" dirty="0">
                <a:latin typeface="Calibri"/>
                <a:cs typeface="Calibri"/>
              </a:rPr>
              <a:t>Hagen</a:t>
            </a:r>
            <a:r>
              <a:rPr sz="771" spc="54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AA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et</a:t>
            </a:r>
            <a:r>
              <a:rPr sz="771" spc="4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al.</a:t>
            </a:r>
            <a:r>
              <a:rPr sz="771" spc="27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Acta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Endocrinol</a:t>
            </a:r>
            <a:r>
              <a:rPr sz="771" spc="27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1965</a:t>
            </a:r>
            <a:r>
              <a:rPr sz="771" spc="54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|</a:t>
            </a:r>
            <a:r>
              <a:rPr sz="771" spc="59" dirty="0">
                <a:latin typeface="Calibri"/>
                <a:cs typeface="Calibri"/>
              </a:rPr>
              <a:t> </a:t>
            </a:r>
            <a:r>
              <a:rPr sz="748" baseline="25252" dirty="0">
                <a:latin typeface="Calibri"/>
                <a:cs typeface="Calibri"/>
              </a:rPr>
              <a:t>3</a:t>
            </a:r>
            <a:r>
              <a:rPr sz="771" dirty="0">
                <a:latin typeface="Calibri"/>
                <a:cs typeface="Calibri"/>
              </a:rPr>
              <a:t>Heikkilä</a:t>
            </a:r>
            <a:r>
              <a:rPr sz="771" spc="23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J.</a:t>
            </a:r>
            <a:r>
              <a:rPr sz="771" spc="258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J.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Steroid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Biochem.</a:t>
            </a:r>
            <a:r>
              <a:rPr sz="771" spc="4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1971</a:t>
            </a:r>
            <a:r>
              <a:rPr sz="771" spc="54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|</a:t>
            </a:r>
            <a:r>
              <a:rPr sz="771" spc="50" dirty="0">
                <a:latin typeface="Calibri"/>
                <a:cs typeface="Calibri"/>
              </a:rPr>
              <a:t> </a:t>
            </a:r>
            <a:r>
              <a:rPr sz="748" baseline="25252" dirty="0">
                <a:latin typeface="Calibri"/>
                <a:cs typeface="Calibri"/>
              </a:rPr>
              <a:t>4</a:t>
            </a:r>
            <a:r>
              <a:rPr sz="771" dirty="0">
                <a:latin typeface="Calibri"/>
                <a:cs typeface="Calibri"/>
              </a:rPr>
              <a:t>Holinka</a:t>
            </a:r>
            <a:r>
              <a:rPr sz="771" spc="14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CF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et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al.</a:t>
            </a:r>
            <a:r>
              <a:rPr sz="771" spc="18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J.</a:t>
            </a:r>
            <a:r>
              <a:rPr sz="771" spc="50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Steroid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Biochem.</a:t>
            </a:r>
            <a:r>
              <a:rPr sz="771" spc="4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Mol.</a:t>
            </a:r>
            <a:r>
              <a:rPr sz="771" spc="18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Biol</a:t>
            </a:r>
            <a:r>
              <a:rPr sz="771" spc="23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2008</a:t>
            </a:r>
            <a:r>
              <a:rPr sz="771" spc="59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|</a:t>
            </a:r>
            <a:r>
              <a:rPr sz="771" spc="254" dirty="0">
                <a:latin typeface="Calibri"/>
                <a:cs typeface="Calibri"/>
              </a:rPr>
              <a:t> </a:t>
            </a:r>
            <a:r>
              <a:rPr sz="748" baseline="25252" dirty="0">
                <a:latin typeface="Calibri"/>
                <a:cs typeface="Calibri"/>
              </a:rPr>
              <a:t>5</a:t>
            </a:r>
            <a:r>
              <a:rPr sz="771" dirty="0">
                <a:latin typeface="Calibri"/>
                <a:cs typeface="Calibri"/>
              </a:rPr>
              <a:t>Visser</a:t>
            </a:r>
            <a:r>
              <a:rPr sz="771" spc="14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M</a:t>
            </a:r>
            <a:r>
              <a:rPr sz="771" spc="32" dirty="0">
                <a:latin typeface="Calibri"/>
                <a:cs typeface="Calibri"/>
              </a:rPr>
              <a:t> </a:t>
            </a:r>
            <a:r>
              <a:rPr sz="771" spc="-23" dirty="0">
                <a:latin typeface="Calibri"/>
                <a:cs typeface="Calibri"/>
              </a:rPr>
              <a:t>et</a:t>
            </a:r>
            <a:r>
              <a:rPr sz="771" spc="453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al.</a:t>
            </a:r>
            <a:r>
              <a:rPr sz="771" spc="27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Climateric</a:t>
            </a:r>
            <a:r>
              <a:rPr sz="771" spc="50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2008</a:t>
            </a:r>
            <a:r>
              <a:rPr sz="771" spc="54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|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48" baseline="25252" dirty="0">
                <a:latin typeface="Calibri"/>
                <a:cs typeface="Calibri"/>
              </a:rPr>
              <a:t>6</a:t>
            </a:r>
            <a:r>
              <a:rPr sz="771" dirty="0">
                <a:latin typeface="Calibri"/>
                <a:cs typeface="Calibri"/>
              </a:rPr>
              <a:t>Data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on</a:t>
            </a:r>
            <a:r>
              <a:rPr sz="771" spc="27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file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|</a:t>
            </a:r>
            <a:r>
              <a:rPr sz="771" spc="32" dirty="0">
                <a:latin typeface="Calibri"/>
                <a:cs typeface="Calibri"/>
              </a:rPr>
              <a:t> </a:t>
            </a:r>
            <a:r>
              <a:rPr sz="748" baseline="25252" dirty="0">
                <a:latin typeface="Calibri"/>
                <a:cs typeface="Calibri"/>
              </a:rPr>
              <a:t>7</a:t>
            </a:r>
            <a:r>
              <a:rPr sz="771" dirty="0">
                <a:latin typeface="Calibri"/>
                <a:cs typeface="Calibri"/>
              </a:rPr>
              <a:t>Foidart</a:t>
            </a:r>
            <a:r>
              <a:rPr sz="771" spc="18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JM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et</a:t>
            </a:r>
            <a:r>
              <a:rPr sz="771" spc="59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al.</a:t>
            </a:r>
            <a:r>
              <a:rPr sz="771" spc="27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2019</a:t>
            </a:r>
            <a:r>
              <a:rPr sz="771" spc="272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In:</a:t>
            </a:r>
            <a:r>
              <a:rPr sz="771" spc="32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Brinton</a:t>
            </a:r>
            <a:r>
              <a:rPr sz="771" spc="32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RD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et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al.</a:t>
            </a:r>
            <a:r>
              <a:rPr sz="771" spc="18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(eds.)</a:t>
            </a:r>
            <a:r>
              <a:rPr sz="771" spc="4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2019.</a:t>
            </a:r>
            <a:r>
              <a:rPr sz="771" spc="272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Sex</a:t>
            </a:r>
            <a:r>
              <a:rPr sz="771" spc="27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Steroids’</a:t>
            </a:r>
            <a:r>
              <a:rPr sz="771" spc="4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Effects</a:t>
            </a:r>
            <a:r>
              <a:rPr sz="771" spc="50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on</a:t>
            </a:r>
            <a:r>
              <a:rPr sz="771" spc="14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Brain,</a:t>
            </a:r>
            <a:r>
              <a:rPr sz="771" spc="4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Heart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and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Vessels.</a:t>
            </a:r>
            <a:r>
              <a:rPr sz="771" spc="9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ISGE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Series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|</a:t>
            </a:r>
            <a:r>
              <a:rPr sz="771" spc="41" dirty="0">
                <a:latin typeface="Calibri"/>
                <a:cs typeface="Calibri"/>
              </a:rPr>
              <a:t> </a:t>
            </a:r>
            <a:r>
              <a:rPr sz="748" baseline="25252" dirty="0">
                <a:latin typeface="Calibri"/>
                <a:cs typeface="Calibri"/>
              </a:rPr>
              <a:t>8</a:t>
            </a:r>
            <a:r>
              <a:rPr sz="771" dirty="0">
                <a:latin typeface="Calibri"/>
                <a:cs typeface="Calibri"/>
              </a:rPr>
              <a:t>Arnal</a:t>
            </a:r>
            <a:r>
              <a:rPr sz="771" spc="32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JF</a:t>
            </a:r>
            <a:r>
              <a:rPr sz="771" spc="4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et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al.</a:t>
            </a:r>
            <a:r>
              <a:rPr sz="771" spc="18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Physiol</a:t>
            </a:r>
            <a:r>
              <a:rPr sz="771" spc="9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Rev</a:t>
            </a:r>
            <a:r>
              <a:rPr sz="771" spc="27" dirty="0">
                <a:latin typeface="Calibri"/>
                <a:cs typeface="Calibri"/>
              </a:rPr>
              <a:t> </a:t>
            </a:r>
            <a:r>
              <a:rPr sz="771" spc="-18" dirty="0">
                <a:latin typeface="Calibri"/>
                <a:cs typeface="Calibri"/>
              </a:rPr>
              <a:t>2017</a:t>
            </a:r>
            <a:endParaRPr sz="771">
              <a:latin typeface="Calibri"/>
              <a:cs typeface="Calibri"/>
            </a:endParaRPr>
          </a:p>
          <a:p>
            <a:pPr marL="34549">
              <a:spcBef>
                <a:spcPts val="32"/>
              </a:spcBef>
            </a:pPr>
            <a:r>
              <a:rPr sz="771" dirty="0">
                <a:latin typeface="Calibri"/>
                <a:cs typeface="Calibri"/>
              </a:rPr>
              <a:t>|9.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Coelingh</a:t>
            </a:r>
            <a:r>
              <a:rPr sz="771" spc="4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Bennink</a:t>
            </a:r>
            <a:r>
              <a:rPr sz="771" spc="50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HJ,</a:t>
            </a:r>
            <a:r>
              <a:rPr sz="771" spc="59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et</a:t>
            </a:r>
            <a:r>
              <a:rPr sz="771" spc="54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al.</a:t>
            </a:r>
            <a:r>
              <a:rPr sz="771" spc="23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Climacteric</a:t>
            </a:r>
            <a:r>
              <a:rPr sz="771" spc="50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2008;11</a:t>
            </a:r>
            <a:r>
              <a:rPr sz="771" spc="68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Suppl</a:t>
            </a:r>
            <a:r>
              <a:rPr sz="771" spc="59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1:47–58;</a:t>
            </a:r>
            <a:r>
              <a:rPr sz="771" spc="63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10</a:t>
            </a:r>
            <a:r>
              <a:rPr sz="771" spc="28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Coelingh</a:t>
            </a:r>
            <a:r>
              <a:rPr sz="771" spc="4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BF,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et</a:t>
            </a:r>
            <a:r>
              <a:rPr sz="771" spc="50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al.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Climacteric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2008;11</a:t>
            </a:r>
            <a:r>
              <a:rPr sz="771" spc="63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Suppl</a:t>
            </a:r>
            <a:r>
              <a:rPr sz="771" spc="59" dirty="0">
                <a:latin typeface="Calibri"/>
                <a:cs typeface="Calibri"/>
              </a:rPr>
              <a:t> </a:t>
            </a:r>
            <a:r>
              <a:rPr sz="771" spc="-9" dirty="0">
                <a:latin typeface="Calibri"/>
                <a:cs typeface="Calibri"/>
              </a:rPr>
              <a:t>1:69–72</a:t>
            </a:r>
            <a:endParaRPr sz="771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8765" y="936972"/>
            <a:ext cx="4396029" cy="452455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4042FB-0B10-AF38-A931-2504A3661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67991"/>
            <a:ext cx="7772400" cy="25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2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302DC3-9766-F4C6-2720-1C8EABB75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68876"/>
            <a:ext cx="7772400" cy="33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56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1FADC9-A0F4-4689-9608-959F3C23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150C54D2-8F73-F5A2-F840-F587559AA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5"/>
          <a:stretch/>
        </p:blipFill>
        <p:spPr>
          <a:xfrm>
            <a:off x="800100" y="1066799"/>
            <a:ext cx="10591800" cy="47243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D41C16-52CF-47AA-A5C9-95D10CB80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432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048611-791A-466A-A5C1-B0415D43D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1D9C9F-5278-A34D-D939-0E9A348550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E884A-93C9-44E4-842F-5B6C251F8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0EB31C-CD53-48C2-A9BE-DFB0681AE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772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048611-791A-466A-A5C1-B0415D43D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1A5428-17E1-4549-2B77-3E9C93DC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E884A-93C9-44E4-842F-5B6C251F8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0EB31C-CD53-48C2-A9BE-DFB0681AE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678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C714B9-2691-9027-56BF-BC27C934A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87870"/>
            <a:ext cx="7772400" cy="228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77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756F81-6C45-A2B0-8792-E3C9115762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28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048611-791A-466A-A5C1-B0415D43D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886DE7-CF65-2391-E5B3-0EDB5D2E8C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4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E884A-93C9-44E4-842F-5B6C251F8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0EB31C-CD53-48C2-A9BE-DFB0681AE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044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7608" y="700656"/>
            <a:ext cx="9696210" cy="1227645"/>
            <a:chOff x="0" y="772668"/>
            <a:chExt cx="10692765" cy="1353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10692384" cy="13426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72668"/>
              <a:ext cx="10692765" cy="1353820"/>
            </a:xfrm>
            <a:custGeom>
              <a:avLst/>
              <a:gdLst/>
              <a:ahLst/>
              <a:cxnLst/>
              <a:rect l="l" t="t" r="r" b="b"/>
              <a:pathLst>
                <a:path w="10692765" h="1353820">
                  <a:moveTo>
                    <a:pt x="10692384" y="1353311"/>
                  </a:moveTo>
                  <a:lnTo>
                    <a:pt x="0" y="1353311"/>
                  </a:lnTo>
                  <a:lnTo>
                    <a:pt x="0" y="0"/>
                  </a:lnTo>
                  <a:lnTo>
                    <a:pt x="10692384" y="0"/>
                  </a:lnTo>
                  <a:lnTo>
                    <a:pt x="10692384" y="1353311"/>
                  </a:lnTo>
                  <a:close/>
                </a:path>
              </a:pathLst>
            </a:custGeom>
            <a:solidFill>
              <a:srgbClr val="6EBDC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5" name="object 5"/>
          <p:cNvSpPr/>
          <p:nvPr/>
        </p:nvSpPr>
        <p:spPr>
          <a:xfrm>
            <a:off x="1642848" y="2309263"/>
            <a:ext cx="8725956" cy="2987923"/>
          </a:xfrm>
          <a:custGeom>
            <a:avLst/>
            <a:gdLst/>
            <a:ahLst/>
            <a:cxnLst/>
            <a:rect l="l" t="t" r="r" b="b"/>
            <a:pathLst>
              <a:path w="9622790" h="3295015">
                <a:moveTo>
                  <a:pt x="0" y="0"/>
                </a:moveTo>
                <a:lnTo>
                  <a:pt x="9622536" y="0"/>
                </a:lnTo>
                <a:lnTo>
                  <a:pt x="9622536" y="3294888"/>
                </a:lnTo>
                <a:lnTo>
                  <a:pt x="0" y="3294888"/>
                </a:lnTo>
                <a:lnTo>
                  <a:pt x="0" y="0"/>
                </a:lnTo>
                <a:close/>
              </a:path>
            </a:pathLst>
          </a:custGeom>
          <a:ln w="762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08088" y="929313"/>
            <a:ext cx="9535557" cy="502301"/>
          </a:xfrm>
          <a:prstGeom prst="rect">
            <a:avLst/>
          </a:prstGeom>
        </p:spPr>
        <p:txBody>
          <a:bodyPr vert="horz" wrap="square" lIns="0" tIns="65643" rIns="0" bIns="0" rtlCol="0" anchor="ctr">
            <a:spAutoFit/>
          </a:bodyPr>
          <a:lstStyle/>
          <a:p>
            <a:pPr marL="2913063" marR="4607" indent="-2895213">
              <a:lnSpc>
                <a:spcPts val="3437"/>
              </a:lnSpc>
              <a:spcBef>
                <a:spcPts val="517"/>
              </a:spcBef>
            </a:pPr>
            <a:r>
              <a:rPr lang="nl-BE" sz="3174" dirty="0"/>
              <a:t>Coagulation et oestrogènes</a:t>
            </a:r>
            <a:endParaRPr sz="3174" dirty="0"/>
          </a:p>
        </p:txBody>
      </p:sp>
      <p:sp>
        <p:nvSpPr>
          <p:cNvPr id="8" name="object 8"/>
          <p:cNvSpPr txBox="1"/>
          <p:nvPr/>
        </p:nvSpPr>
        <p:spPr>
          <a:xfrm>
            <a:off x="1414363" y="5687794"/>
            <a:ext cx="4502326" cy="355270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dirty="0">
                <a:latin typeface="Calibri"/>
                <a:cs typeface="Calibri"/>
              </a:rPr>
              <a:t>APC:</a:t>
            </a:r>
            <a:r>
              <a:rPr sz="771" spc="32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protéine</a:t>
            </a:r>
            <a:r>
              <a:rPr sz="771" spc="9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C</a:t>
            </a:r>
            <a:r>
              <a:rPr sz="771" spc="41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activée</a:t>
            </a:r>
            <a:r>
              <a:rPr sz="771" spc="59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;</a:t>
            </a:r>
            <a:r>
              <a:rPr sz="771" spc="45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TEV:</a:t>
            </a:r>
            <a:r>
              <a:rPr sz="771" spc="36" dirty="0">
                <a:latin typeface="Calibri"/>
                <a:cs typeface="Calibri"/>
              </a:rPr>
              <a:t> </a:t>
            </a:r>
            <a:r>
              <a:rPr sz="771" dirty="0">
                <a:latin typeface="Calibri"/>
                <a:cs typeface="Calibri"/>
              </a:rPr>
              <a:t>thromboembolie</a:t>
            </a:r>
            <a:r>
              <a:rPr sz="771" spc="68" dirty="0">
                <a:latin typeface="Calibri"/>
                <a:cs typeface="Calibri"/>
              </a:rPr>
              <a:t> </a:t>
            </a:r>
            <a:r>
              <a:rPr sz="771" spc="-9" dirty="0">
                <a:latin typeface="Calibri"/>
                <a:cs typeface="Calibri"/>
              </a:rPr>
              <a:t>veineuse</a:t>
            </a:r>
            <a:endParaRPr sz="771" dirty="0">
              <a:latin typeface="Calibri"/>
              <a:cs typeface="Calibri"/>
            </a:endParaRPr>
          </a:p>
          <a:p>
            <a:pPr>
              <a:spcBef>
                <a:spcPts val="50"/>
              </a:spcBef>
            </a:pPr>
            <a:endParaRPr sz="589" dirty="0">
              <a:latin typeface="Calibri"/>
              <a:cs typeface="Calibri"/>
            </a:endParaRPr>
          </a:p>
          <a:p>
            <a:pPr marL="11516">
              <a:spcBef>
                <a:spcPts val="5"/>
              </a:spcBef>
            </a:pPr>
            <a:r>
              <a:rPr lang="nl-BE" sz="771" dirty="0">
                <a:latin typeface="Calibri"/>
                <a:cs typeface="Calibri"/>
              </a:rPr>
              <a:t>Trigg et al, Semin thromb Hemost 2011</a:t>
            </a:r>
            <a:endParaRPr sz="771" dirty="0">
              <a:latin typeface="Calibri"/>
              <a:cs typeface="Calibri"/>
            </a:endParaRPr>
          </a:p>
        </p:txBody>
      </p:sp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25F48F76-C966-528D-558D-C64BE9F699C9}"/>
              </a:ext>
            </a:extLst>
          </p:cNvPr>
          <p:cNvGraphicFramePr/>
          <p:nvPr/>
        </p:nvGraphicFramePr>
        <p:xfrm>
          <a:off x="1704621" y="2155399"/>
          <a:ext cx="8524995" cy="324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380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2684A8-800E-D4AA-38FC-C02E7DAA7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2" y="960594"/>
            <a:ext cx="5828114" cy="49368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Hormonal substitution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A480A0-3F1B-2AC0-0F7B-1DD2AA7AF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2185" y="1390650"/>
            <a:ext cx="3019423" cy="40767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-</a:t>
            </a:r>
            <a:r>
              <a:rPr lang="en-US" sz="2200" b="1" dirty="0">
                <a:solidFill>
                  <a:schemeClr val="tx1"/>
                </a:solidFill>
              </a:rPr>
              <a:t>Systemic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b="1" dirty="0">
                <a:solidFill>
                  <a:schemeClr val="tx1"/>
                </a:solidFill>
              </a:rPr>
              <a:t>therapy </a:t>
            </a:r>
            <a:r>
              <a:rPr lang="en-US" sz="2200" dirty="0">
                <a:solidFill>
                  <a:schemeClr val="tx1"/>
                </a:solidFill>
              </a:rPr>
              <a:t>E + P (except for women with hysterectomy or with hormonal IUD)</a:t>
            </a:r>
          </a:p>
          <a:p>
            <a:r>
              <a:rPr lang="en-US" sz="2200" dirty="0">
                <a:solidFill>
                  <a:schemeClr val="tx1"/>
                </a:solidFill>
              </a:rPr>
              <a:t>Progestins</a:t>
            </a:r>
          </a:p>
          <a:p>
            <a:r>
              <a:rPr lang="en-US" sz="2200" dirty="0">
                <a:solidFill>
                  <a:schemeClr val="tx1"/>
                </a:solidFill>
              </a:rPr>
              <a:t>Estrogens</a:t>
            </a:r>
          </a:p>
          <a:p>
            <a:r>
              <a:rPr lang="en-US" sz="2200" dirty="0">
                <a:solidFill>
                  <a:schemeClr val="tx1"/>
                </a:solidFill>
              </a:rPr>
              <a:t>-</a:t>
            </a:r>
            <a:r>
              <a:rPr lang="en-US" sz="2200" b="1" dirty="0">
                <a:solidFill>
                  <a:schemeClr val="tx1"/>
                </a:solidFill>
              </a:rPr>
              <a:t>SERM </a:t>
            </a:r>
          </a:p>
          <a:p>
            <a:r>
              <a:rPr lang="en-US" sz="2200" dirty="0">
                <a:solidFill>
                  <a:schemeClr val="tx1"/>
                </a:solidFill>
              </a:rPr>
              <a:t>-</a:t>
            </a:r>
            <a:r>
              <a:rPr lang="en-US" sz="2200" b="1" dirty="0">
                <a:solidFill>
                  <a:schemeClr val="tx1"/>
                </a:solidFill>
              </a:rPr>
              <a:t>Tibolone</a:t>
            </a:r>
          </a:p>
          <a:p>
            <a:r>
              <a:rPr lang="en-US" sz="2200" dirty="0">
                <a:solidFill>
                  <a:schemeClr val="tx1"/>
                </a:solidFill>
              </a:rPr>
              <a:t>-</a:t>
            </a:r>
            <a:r>
              <a:rPr lang="en-US" sz="2200" b="1" dirty="0">
                <a:solidFill>
                  <a:schemeClr val="tx1"/>
                </a:solidFill>
              </a:rPr>
              <a:t>TSEC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315200" y="1733549"/>
            <a:ext cx="0" cy="339090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278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7693C2-7C46-4885-8B2F-E56127E15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422C95DA-74C3-8F4B-A7E0-BF44F805A8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82" r="1" b="1"/>
          <a:stretch/>
        </p:blipFill>
        <p:spPr>
          <a:xfrm>
            <a:off x="800100" y="1066801"/>
            <a:ext cx="10629900" cy="47243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C8D232-7D29-4476-9D51-FB25179F1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294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3037500-10AC-2A96-D0A8-23572B43A7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5921"/>
          <a:stretch/>
        </p:blipFill>
        <p:spPr>
          <a:xfrm>
            <a:off x="800100" y="723900"/>
            <a:ext cx="10591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58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os plan l’affichage des plaquettes dans le sang">
            <a:extLst>
              <a:ext uri="{FF2B5EF4-FFF2-40B4-BE49-F238E27FC236}">
                <a16:creationId xmlns:a16="http://schemas.microsoft.com/office/drawing/2014/main" id="{D1E09133-1A75-54A1-AA07-AB157B21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46" r="27811"/>
          <a:stretch/>
        </p:blipFill>
        <p:spPr>
          <a:xfrm>
            <a:off x="20" y="10"/>
            <a:ext cx="568674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B008934-0318-423F-BEFB-38C8A3470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49" y="909638"/>
            <a:ext cx="5201121" cy="1318062"/>
          </a:xfrm>
        </p:spPr>
        <p:txBody>
          <a:bodyPr>
            <a:normAutofit/>
          </a:bodyPr>
          <a:lstStyle/>
          <a:p>
            <a:r>
              <a:rPr lang="fr-BE" dirty="0"/>
              <a:t>Les estrogènes : contre-indications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13DAFC-7DCE-471D-B2FF-D32B75340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838" y="2236843"/>
            <a:ext cx="5201121" cy="39319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Saignements vaginaux inexpliqués</a:t>
            </a:r>
          </a:p>
          <a:p>
            <a:pPr>
              <a:lnSpc>
                <a:spcPct val="100000"/>
              </a:lnSpc>
            </a:pP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Carcinome mammaire ou autres tumeurs hormono-dépendantes (méningiome) ou antécédents</a:t>
            </a:r>
          </a:p>
          <a:p>
            <a:pPr>
              <a:lnSpc>
                <a:spcPct val="100000"/>
              </a:lnSpc>
            </a:pP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Affections hépato-biliaires sévères telles que lithiases, hépatite, cirrhose et cancer ou adénome hépatique</a:t>
            </a:r>
          </a:p>
          <a:p>
            <a:pPr>
              <a:lnSpc>
                <a:spcPct val="100000"/>
              </a:lnSpc>
            </a:pP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Présence, antécédents ou risque élevé (p.ex.: antécédents familiaux) de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thromboembolie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 artérielle ou veineuse (voie percutanée acceptée pour les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atcd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 de phlébite en dehors d’un évènement aigu mais à évaluer cas par cas)</a:t>
            </a:r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350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 jouet rouge devant deux lignes de chiffres blancs">
            <a:extLst>
              <a:ext uri="{FF2B5EF4-FFF2-40B4-BE49-F238E27FC236}">
                <a16:creationId xmlns:a16="http://schemas.microsoft.com/office/drawing/2014/main" id="{1764CBF1-CE0D-C596-9369-C5363F8112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67" r="20812"/>
          <a:stretch/>
        </p:blipFill>
        <p:spPr>
          <a:xfrm>
            <a:off x="20" y="10"/>
            <a:ext cx="568674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589E60-D4BF-470C-8ED4-C2C3341B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49" y="909638"/>
            <a:ext cx="5201121" cy="13180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BE" sz="2800" dirty="0"/>
              <a:t>Les estrogènes par voie orale : effets indésirables 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A859E9-FEFB-4E34-A36D-09DBF14CE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838" y="2236843"/>
            <a:ext cx="5201121" cy="3931920"/>
          </a:xfrm>
        </p:spPr>
        <p:txBody>
          <a:bodyPr>
            <a:normAutofit/>
          </a:bodyPr>
          <a:lstStyle/>
          <a:p>
            <a:r>
              <a:rPr lang="fr-FR" dirty="0"/>
              <a:t>Troubles gastro-intestinaux, prise de poids, </a:t>
            </a:r>
            <a:r>
              <a:rPr lang="fr-FR" dirty="0" err="1"/>
              <a:t>mastodynie,</a:t>
            </a:r>
            <a:r>
              <a:rPr lang="fr-FR" b="1" dirty="0" err="1"/>
              <a:t>rétention</a:t>
            </a:r>
            <a:r>
              <a:rPr lang="fr-FR" b="1" dirty="0"/>
              <a:t> hydrosodée si surdosage</a:t>
            </a:r>
            <a:r>
              <a:rPr lang="fr-FR" dirty="0"/>
              <a:t>, chloasma et rash, douleurs dans les membres inférieurs</a:t>
            </a:r>
          </a:p>
          <a:p>
            <a:r>
              <a:rPr lang="fr-FR" b="1"/>
              <a:t>céphalées, migraines</a:t>
            </a:r>
            <a:r>
              <a:rPr lang="fr-FR" dirty="0"/>
              <a:t>, vertiges, troubles de l’humeur et dépression</a:t>
            </a:r>
          </a:p>
          <a:p>
            <a:r>
              <a:rPr lang="fr-FR" dirty="0" err="1"/>
              <a:t>Spotting</a:t>
            </a:r>
            <a:r>
              <a:rPr lang="fr-FR" dirty="0"/>
              <a:t>, dysménorrhée, candidose vaginale </a:t>
            </a:r>
            <a:r>
              <a:rPr lang="fr-FR"/>
              <a:t>surtout si surdosage ou schéma mal adapté</a:t>
            </a:r>
          </a:p>
          <a:p>
            <a:r>
              <a:rPr lang="fr-BE" dirty="0"/>
              <a:t>Hypertriglycéridémie</a:t>
            </a:r>
            <a:r>
              <a:rPr lang="fr-BE"/>
              <a:t> </a:t>
            </a:r>
            <a:r>
              <a:rPr lang="fr-BE" dirty="0"/>
              <a:t>(principalement si préexistante) </a:t>
            </a:r>
            <a:endParaRPr lang="fr-FR" strike="sngStrike" dirty="0"/>
          </a:p>
          <a:p>
            <a:pPr marL="0" indent="0">
              <a:buNone/>
            </a:pPr>
            <a:endParaRPr lang="fr-FR" strike="sngStrik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904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70310D-3E4B-7C74-8C58-E3CB8928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2" r="496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11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857" name="Straight Connector 7885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859" name="Straight Connector 7885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861" name="Rectangle 78860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853" name="Picture 78852" descr="Vue microscopique de cellules">
            <a:extLst>
              <a:ext uri="{FF2B5EF4-FFF2-40B4-BE49-F238E27FC236}">
                <a16:creationId xmlns:a16="http://schemas.microsoft.com/office/drawing/2014/main" id="{EB364EC4-D05B-80A1-0FFA-D05CE73576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19" r="36201" b="-1"/>
          <a:stretch/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788A7FA-B8AC-3137-C087-3A2FF98819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6968" y="914400"/>
            <a:ext cx="6627924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/>
              <a:t>Transdermal Estradiol</a:t>
            </a:r>
          </a:p>
        </p:txBody>
      </p:sp>
      <p:sp>
        <p:nvSpPr>
          <p:cNvPr id="78851" name="Espace réservé du contenu 2">
            <a:extLst>
              <a:ext uri="{FF2B5EF4-FFF2-40B4-BE49-F238E27FC236}">
                <a16:creationId xmlns:a16="http://schemas.microsoft.com/office/drawing/2014/main" id="{F88CBF9B-4600-13EA-4CB3-18985E710A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66968" y="2221992"/>
            <a:ext cx="6627924" cy="373989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fr-FR" sz="1400" u="sng" dirty="0">
                <a:latin typeface="Arial" panose="020B0604020202020204" pitchFamily="34" charset="0"/>
                <a:cs typeface="Arial" panose="020B0604020202020204" pitchFamily="34" charset="0"/>
              </a:rPr>
              <a:t>Efficacy of resorption</a:t>
            </a:r>
            <a:r>
              <a:rPr lang="en-US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depends on lipophilic : hydrophilic properties of the steroid; the more OH groups, the less permeability : E1 &gt; E2 &gt;E3</a:t>
            </a:r>
          </a:p>
          <a:p>
            <a:pPr>
              <a:lnSpc>
                <a:spcPct val="100000"/>
              </a:lnSpc>
            </a:pPr>
            <a:r>
              <a:rPr lang="en-US" altLang="fr-FR" sz="1400" u="sng" dirty="0">
                <a:latin typeface="Arial" panose="020B0604020202020204" pitchFamily="34" charset="0"/>
                <a:cs typeface="Arial" panose="020B0604020202020204" pitchFamily="34" charset="0"/>
              </a:rPr>
              <a:t>E2 diffuses</a:t>
            </a:r>
            <a:r>
              <a:rPr lang="en-US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through stratum corneum, epidermis, dermis, capillaries along a concentration gradient. Unlike oral admin., diffusion through skin is </a:t>
            </a:r>
            <a:r>
              <a:rPr lang="en-US" altLang="fr-FR" sz="1400" u="sng" dirty="0">
                <a:latin typeface="Arial" panose="020B0604020202020204" pitchFamily="34" charset="0"/>
                <a:cs typeface="Arial" panose="020B0604020202020204" pitchFamily="34" charset="0"/>
              </a:rPr>
              <a:t>not associated with conversion of E2 to E1 </a:t>
            </a:r>
            <a:r>
              <a:rPr lang="en-US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!. E1 = much lower levels !</a:t>
            </a:r>
          </a:p>
          <a:p>
            <a:pPr>
              <a:lnSpc>
                <a:spcPct val="100000"/>
              </a:lnSpc>
            </a:pPr>
            <a:r>
              <a:rPr lang="en-US" altLang="fr-FR" sz="1400" u="sng" dirty="0">
                <a:latin typeface="Arial" panose="020B0604020202020204" pitchFamily="34" charset="0"/>
                <a:cs typeface="Arial" panose="020B0604020202020204" pitchFamily="34" charset="0"/>
              </a:rPr>
              <a:t>MATRIX PATCH</a:t>
            </a:r>
            <a:r>
              <a:rPr lang="en-US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: 25-37,5-50-75-100µgE2/day. E2 is dissolved in the adhesive layer of the patch and released in about 7 days, but changed usually every 3 ½ days (=marketing pressure ?)</a:t>
            </a:r>
          </a:p>
          <a:p>
            <a:pPr>
              <a:lnSpc>
                <a:spcPct val="100000"/>
              </a:lnSpc>
            </a:pPr>
            <a:r>
              <a:rPr lang="en-US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Serum concentrations achieved = regular; but great </a:t>
            </a:r>
            <a:r>
              <a:rPr lang="en-US" altLang="fr-FR" sz="1400" u="sng" dirty="0">
                <a:latin typeface="Arial" panose="020B0604020202020204" pitchFamily="34" charset="0"/>
                <a:cs typeface="Arial" panose="020B0604020202020204" pitchFamily="34" charset="0"/>
              </a:rPr>
              <a:t>interindividual variability</a:t>
            </a:r>
            <a:r>
              <a:rPr lang="en-US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Usually, patch 25µg = E2 30-45pg/ml; 50µg=E2 40-80pg/ml</a:t>
            </a:r>
          </a:p>
          <a:p>
            <a:pPr>
              <a:lnSpc>
                <a:spcPct val="100000"/>
              </a:lnSpc>
            </a:pPr>
            <a:r>
              <a:rPr lang="en-US" altLang="fr-FR" sz="1400" u="sng" dirty="0">
                <a:latin typeface="Arial" panose="020B0604020202020204" pitchFamily="34" charset="0"/>
                <a:cs typeface="Arial" panose="020B0604020202020204" pitchFamily="34" charset="0"/>
              </a:rPr>
              <a:t>E2 gel</a:t>
            </a:r>
            <a:r>
              <a:rPr lang="en-US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: hydro-alcoholic gel. One spray=0.75mg E2 : 10% resorption. 2 sprays/d = about 1 patch 50µg. Great variability depending on gel application variability !</a:t>
            </a:r>
            <a:endParaRPr lang="en-US" altLang="fr-FR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863" name="Straight Connector 78862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865" name="Straight Connector 78864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BB931B83-3ECE-4F5A-321E-3CB3A86710E8}"/>
              </a:ext>
            </a:extLst>
          </p:cNvPr>
          <p:cNvSpPr txBox="1"/>
          <p:nvPr/>
        </p:nvSpPr>
        <p:spPr>
          <a:xfrm>
            <a:off x="4066268" y="6223172"/>
            <a:ext cx="7051675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  <a:defRPr/>
            </a:pPr>
            <a:r>
              <a:rPr lang="fr-FR" altLang="fr-FR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			                               </a:t>
            </a:r>
            <a:r>
              <a:rPr lang="fr-FR" altLang="fr-FR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Kuhl</a:t>
            </a:r>
            <a:r>
              <a:rPr lang="fr-FR" altLang="fr-FR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H., </a:t>
            </a:r>
            <a:r>
              <a:rPr lang="fr-FR" altLang="fr-FR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Climacteric</a:t>
            </a:r>
            <a:r>
              <a:rPr lang="fr-FR" altLang="fr-FR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2005;8(</a:t>
            </a:r>
            <a:r>
              <a:rPr lang="fr-FR" altLang="fr-FR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suppl</a:t>
            </a:r>
            <a:r>
              <a:rPr lang="fr-FR" altLang="fr-FR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1):3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78EB459-3385-4BF6-A9E1-154CBA251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B37A8173-5995-449D-8387-03E42038B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807C003-86ED-40E4-BC07-74FB68F28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Oestrogel: new packaging (yet again)? | Mumsnet">
            <a:extLst>
              <a:ext uri="{FF2B5EF4-FFF2-40B4-BE49-F238E27FC236}">
                <a16:creationId xmlns:a16="http://schemas.microsoft.com/office/drawing/2014/main" id="{D77CD1A3-6BB6-13D9-908B-27FDEAC7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9530" y="1066799"/>
            <a:ext cx="3599051" cy="479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6241FF-125C-469C-97AF-18C1AB970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709" y="3585732"/>
            <a:ext cx="2109607" cy="21096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772360-2A7B-4E53-ADFE-C8D31C63B3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18" t="14251" r="15575" b="14251"/>
          <a:stretch/>
        </p:blipFill>
        <p:spPr>
          <a:xfrm>
            <a:off x="5400709" y="1176139"/>
            <a:ext cx="2109607" cy="217316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81DB656-9E0D-4296-857A-B265FEAC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909637"/>
            <a:ext cx="4392302" cy="13167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BE" sz="3400"/>
              <a:t>Les estrogènes par voie transdermique</a:t>
            </a:r>
            <a:endParaRPr lang="fr-FR" sz="34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00CE95-C5DF-4040-BF8B-0D02D87F9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2226373"/>
            <a:ext cx="4392302" cy="37219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1400" dirty="0"/>
              <a:t>Dispositifs transdermiques : Estradiol 25-100µg/24h</a:t>
            </a:r>
          </a:p>
          <a:p>
            <a:pPr lvl="1">
              <a:lnSpc>
                <a:spcPct val="100000"/>
              </a:lnSpc>
            </a:pPr>
            <a:r>
              <a:rPr lang="fr-BE" sz="1400" dirty="0" err="1"/>
              <a:t>Climara</a:t>
            </a:r>
            <a:r>
              <a:rPr lang="fr-BE" sz="1400" dirty="0"/>
              <a:t>®</a:t>
            </a:r>
          </a:p>
          <a:p>
            <a:pPr lvl="1">
              <a:lnSpc>
                <a:spcPct val="100000"/>
              </a:lnSpc>
            </a:pPr>
            <a:r>
              <a:rPr lang="fr-BE" sz="1400" dirty="0" err="1"/>
              <a:t>Dermestril</a:t>
            </a:r>
            <a:r>
              <a:rPr lang="fr-BE" sz="1400" dirty="0"/>
              <a:t>® (TTS ou </a:t>
            </a:r>
            <a:r>
              <a:rPr lang="fr-BE" sz="1400" dirty="0" err="1"/>
              <a:t>septen</a:t>
            </a:r>
            <a:r>
              <a:rPr lang="fr-BE" sz="1400" dirty="0"/>
              <a:t>)</a:t>
            </a:r>
          </a:p>
          <a:p>
            <a:pPr lvl="1">
              <a:lnSpc>
                <a:spcPct val="100000"/>
              </a:lnSpc>
            </a:pPr>
            <a:r>
              <a:rPr lang="fr-BE" sz="1400" dirty="0" err="1"/>
              <a:t>Feminova</a:t>
            </a:r>
            <a:r>
              <a:rPr lang="fr-BE" sz="1400" dirty="0"/>
              <a:t>®</a:t>
            </a:r>
          </a:p>
          <a:p>
            <a:pPr lvl="1">
              <a:lnSpc>
                <a:spcPct val="100000"/>
              </a:lnSpc>
            </a:pPr>
            <a:r>
              <a:rPr lang="fr-BE" sz="1400" dirty="0" err="1"/>
              <a:t>Systen</a:t>
            </a:r>
            <a:r>
              <a:rPr lang="fr-BE" sz="1400" dirty="0"/>
              <a:t>®</a:t>
            </a:r>
          </a:p>
          <a:p>
            <a:pPr lvl="1">
              <a:lnSpc>
                <a:spcPct val="100000"/>
              </a:lnSpc>
            </a:pPr>
            <a:r>
              <a:rPr lang="fr-BE" sz="1400" dirty="0"/>
              <a:t>Vivelle Dot®</a:t>
            </a:r>
          </a:p>
          <a:p>
            <a:pPr>
              <a:lnSpc>
                <a:spcPct val="100000"/>
              </a:lnSpc>
            </a:pPr>
            <a:r>
              <a:rPr lang="fr-BE" sz="1400" dirty="0"/>
              <a:t>Gel transdermique</a:t>
            </a:r>
          </a:p>
          <a:p>
            <a:pPr lvl="1">
              <a:lnSpc>
                <a:spcPct val="100000"/>
              </a:lnSpc>
            </a:pPr>
            <a:r>
              <a:rPr lang="fr-BE" sz="1400" dirty="0" err="1"/>
              <a:t>Oestrogel</a:t>
            </a:r>
            <a:r>
              <a:rPr lang="fr-BE" sz="1400" dirty="0"/>
              <a:t>® (gel: 0,6mg/g ou pompe doseuse 0,75mg/pression)</a:t>
            </a:r>
          </a:p>
          <a:p>
            <a:pPr>
              <a:lnSpc>
                <a:spcPct val="100000"/>
              </a:lnSpc>
            </a:pPr>
            <a:r>
              <a:rPr lang="fr-BE" sz="1400" dirty="0"/>
              <a:t>Spray transdermique </a:t>
            </a:r>
          </a:p>
          <a:p>
            <a:pPr lvl="1">
              <a:lnSpc>
                <a:spcPct val="100000"/>
              </a:lnSpc>
            </a:pPr>
            <a:r>
              <a:rPr lang="fr-BE" sz="1400" dirty="0" err="1"/>
              <a:t>Lenzetto</a:t>
            </a:r>
            <a:r>
              <a:rPr lang="fr-BE" sz="1400" dirty="0"/>
              <a:t>® (pompe doseuse: 1,53mg/pression)</a:t>
            </a:r>
          </a:p>
          <a:p>
            <a:pPr>
              <a:lnSpc>
                <a:spcPct val="100000"/>
              </a:lnSpc>
            </a:pP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541900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F6BCC073-177C-6689-5A54-A9295243DD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4" y="34550"/>
            <a:ext cx="11588751" cy="866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BE" altLang="fr-FR" dirty="0"/>
              <a:t>Importance of E2-Transdermal vs </a:t>
            </a:r>
            <a:br>
              <a:rPr lang="fr-BE" altLang="fr-FR" dirty="0"/>
            </a:br>
            <a:r>
              <a:rPr lang="fr-BE" altLang="fr-FR" dirty="0"/>
              <a:t>E2-oral route (CVD)</a:t>
            </a:r>
          </a:p>
        </p:txBody>
      </p:sp>
      <p:graphicFrame>
        <p:nvGraphicFramePr>
          <p:cNvPr id="169987" name="Group 3">
            <a:extLst>
              <a:ext uri="{FF2B5EF4-FFF2-40B4-BE49-F238E27FC236}">
                <a16:creationId xmlns:a16="http://schemas.microsoft.com/office/drawing/2014/main" id="{4F7ACA53-AD4C-73F0-20EC-8EC7E142829C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46211168"/>
              </p:ext>
            </p:extLst>
          </p:nvPr>
        </p:nvGraphicFramePr>
        <p:xfrm>
          <a:off x="1320802" y="1400706"/>
          <a:ext cx="8998856" cy="5303532"/>
        </p:xfrm>
        <a:graphic>
          <a:graphicData uri="http://schemas.openxmlformats.org/drawingml/2006/table">
            <a:tbl>
              <a:tblPr/>
              <a:tblGrid>
                <a:gridCol w="296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8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1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1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fr-BE" alt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Oral  E2/CEE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</a:rPr>
                        <a:t>Transdermal E2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9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fr-BE" alt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TG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LDL </a:t>
                      </a:r>
                      <a:r>
                        <a:rPr kumimoji="1" lang="fr-BE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particle</a:t>
                      </a: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 size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Lp</a:t>
                      </a: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 (a)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IGF-1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Prothrombin</a:t>
                      </a: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 F 1+2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FvW</a:t>
                      </a:r>
                      <a:endParaRPr kumimoji="1" lang="fr-BE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CRP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NOS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fr-BE" alt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sym typeface="Wingdings 3" panose="05040102010807070707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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                (</a:t>
                      </a:r>
                      <a:r>
                        <a:rPr kumimoji="1" lang="fr-BE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hGH</a:t>
                      </a: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 )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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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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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fr-BE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sym typeface="Wingdings 3" panose="05040102010807070707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fr-BE" alt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</a:rPr>
                        <a:t>= or </a:t>
                      </a: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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= or 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= (= or  </a:t>
                      </a:r>
                      <a:r>
                        <a:rPr kumimoji="1" lang="fr-BE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hGH</a:t>
                      </a: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=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=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= or 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fr-BE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sym typeface="Wingdings 3" panose="05040102010807070707" pitchFamily="18" charset="2"/>
                        </a:rPr>
                        <a:t>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0001" name="Text Box 17">
            <a:extLst>
              <a:ext uri="{FF2B5EF4-FFF2-40B4-BE49-F238E27FC236}">
                <a16:creationId xmlns:a16="http://schemas.microsoft.com/office/drawing/2014/main" id="{53B0D8D4-1C5F-1DB8-D55D-F8F350311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00" y="6399438"/>
            <a:ext cx="703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BE" altLang="fr-FR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</a:t>
            </a:r>
            <a:r>
              <a:rPr lang="fr-BE" altLang="fr-FR" sz="1400" dirty="0" err="1"/>
              <a:t>Adapted</a:t>
            </a:r>
            <a:r>
              <a:rPr lang="fr-BE" altLang="fr-FR" sz="1400" dirty="0"/>
              <a:t> and </a:t>
            </a:r>
            <a:r>
              <a:rPr lang="fr-BE" altLang="fr-FR" sz="1400" dirty="0" err="1"/>
              <a:t>expanded</a:t>
            </a:r>
            <a:r>
              <a:rPr lang="fr-BE" altLang="fr-FR" sz="1400" dirty="0"/>
              <a:t> </a:t>
            </a:r>
            <a:r>
              <a:rPr lang="fr-BE" altLang="fr-FR" sz="1400" dirty="0" err="1"/>
              <a:t>from</a:t>
            </a:r>
            <a:r>
              <a:rPr lang="fr-BE" altLang="fr-FR" sz="1400" dirty="0"/>
              <a:t> </a:t>
            </a:r>
            <a:r>
              <a:rPr lang="fr-BE" altLang="fr-FR" sz="1400" dirty="0" err="1"/>
              <a:t>Modena</a:t>
            </a:r>
            <a:r>
              <a:rPr lang="fr-BE" altLang="fr-FR" sz="1400" dirty="0"/>
              <a:t> MG et al, </a:t>
            </a:r>
            <a:r>
              <a:rPr lang="fr-BE" altLang="fr-FR" sz="1400" dirty="0" err="1"/>
              <a:t>Maturitas</a:t>
            </a:r>
            <a:r>
              <a:rPr lang="fr-BE" altLang="fr-FR" sz="1400" dirty="0"/>
              <a:t> 2005;52:1-10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01B35B-5D71-E6B5-1840-0123AF07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Quelles sont les différentes formes d’administration du THM possibles?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130534-1758-24BC-F6C0-5A0FFB490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>
              <a:latin typeface="Aptos Narrow" panose="020B0004020202020204" pitchFamily="34" charset="0"/>
            </a:endParaRPr>
          </a:p>
          <a:p>
            <a:r>
              <a:rPr lang="fr-FR" b="1" dirty="0">
                <a:latin typeface="Aptos Narrow" panose="020B0004020202020204" pitchFamily="34" charset="0"/>
              </a:rPr>
              <a:t>Transcutané</a:t>
            </a:r>
            <a:r>
              <a:rPr lang="fr-FR" dirty="0">
                <a:latin typeface="Aptos Narrow" panose="020B0004020202020204" pitchFamily="34" charset="0"/>
              </a:rPr>
              <a:t> : </a:t>
            </a:r>
            <a:r>
              <a:rPr lang="fr-FR" dirty="0" err="1">
                <a:latin typeface="Aptos Narrow" panose="020B0004020202020204" pitchFamily="34" charset="0"/>
              </a:rPr>
              <a:t>oestrogel</a:t>
            </a:r>
            <a:r>
              <a:rPr lang="fr-FR" dirty="0">
                <a:latin typeface="Aptos Narrow" panose="020B0004020202020204" pitchFamily="34" charset="0"/>
              </a:rPr>
              <a:t> +/- associé à une </a:t>
            </a:r>
            <a:r>
              <a:rPr lang="fr-FR" dirty="0" err="1">
                <a:latin typeface="Aptos Narrow" panose="020B0004020202020204" pitchFamily="34" charset="0"/>
              </a:rPr>
              <a:t>progesterone</a:t>
            </a:r>
            <a:r>
              <a:rPr lang="fr-FR" dirty="0">
                <a:latin typeface="Aptos Narrow" panose="020B0004020202020204" pitchFamily="34" charset="0"/>
              </a:rPr>
              <a:t> naturelle (</a:t>
            </a:r>
            <a:r>
              <a:rPr lang="fr-FR" dirty="0" err="1">
                <a:latin typeface="Aptos Narrow" panose="020B0004020202020204" pitchFamily="34" charset="0"/>
              </a:rPr>
              <a:t>Utrogestan</a:t>
            </a:r>
            <a:r>
              <a:rPr lang="fr-FR" dirty="0">
                <a:latin typeface="Aptos Narrow" panose="020B0004020202020204" pitchFamily="34" charset="0"/>
              </a:rPr>
              <a:t>°,</a:t>
            </a:r>
            <a:r>
              <a:rPr lang="fr-FR" dirty="0" err="1">
                <a:latin typeface="Aptos Narrow" panose="020B0004020202020204" pitchFamily="34" charset="0"/>
              </a:rPr>
              <a:t>Duphaston</a:t>
            </a:r>
            <a:r>
              <a:rPr lang="fr-FR" dirty="0">
                <a:latin typeface="Aptos Narrow" panose="020B0004020202020204" pitchFamily="34" charset="0"/>
              </a:rPr>
              <a:t>°, </a:t>
            </a:r>
            <a:r>
              <a:rPr lang="fr-FR" dirty="0" err="1">
                <a:latin typeface="Aptos Narrow" panose="020B0004020202020204" pitchFamily="34" charset="0"/>
              </a:rPr>
              <a:t>Progebel</a:t>
            </a:r>
            <a:r>
              <a:rPr lang="fr-FR" dirty="0">
                <a:latin typeface="Aptos Narrow" panose="020B0004020202020204" pitchFamily="34" charset="0"/>
              </a:rPr>
              <a:t>°)</a:t>
            </a:r>
          </a:p>
          <a:p>
            <a:r>
              <a:rPr lang="fr-FR" b="1" dirty="0">
                <a:latin typeface="Aptos Narrow" panose="020B0004020202020204" pitchFamily="34" charset="0"/>
              </a:rPr>
              <a:t>Oral </a:t>
            </a:r>
            <a:r>
              <a:rPr lang="fr-FR" dirty="0">
                <a:latin typeface="Aptos Narrow" panose="020B0004020202020204" pitchFamily="34" charset="0"/>
              </a:rPr>
              <a:t>( </a:t>
            </a:r>
            <a:r>
              <a:rPr lang="fr-FR" dirty="0" err="1">
                <a:latin typeface="Aptos Narrow" panose="020B0004020202020204" pitchFamily="34" charset="0"/>
              </a:rPr>
              <a:t>Femoston</a:t>
            </a:r>
            <a:r>
              <a:rPr lang="fr-FR" dirty="0">
                <a:latin typeface="Aptos Narrow" panose="020B0004020202020204" pitchFamily="34" charset="0"/>
              </a:rPr>
              <a:t>° Low ou Conti, </a:t>
            </a:r>
            <a:r>
              <a:rPr lang="fr-FR" dirty="0" err="1">
                <a:latin typeface="Aptos Narrow" panose="020B0004020202020204" pitchFamily="34" charset="0"/>
              </a:rPr>
              <a:t>Bijuva</a:t>
            </a:r>
            <a:r>
              <a:rPr lang="fr-FR" dirty="0">
                <a:latin typeface="Aptos Narrow" panose="020B0004020202020204" pitchFamily="34" charset="0"/>
              </a:rPr>
              <a:t>°, </a:t>
            </a:r>
            <a:r>
              <a:rPr lang="fr-FR" dirty="0" err="1">
                <a:latin typeface="Aptos Narrow" panose="020B0004020202020204" pitchFamily="34" charset="0"/>
              </a:rPr>
              <a:t>Angelicq</a:t>
            </a:r>
            <a:r>
              <a:rPr lang="fr-FR" dirty="0">
                <a:latin typeface="Aptos Narrow" panose="020B0004020202020204" pitchFamily="34" charset="0"/>
              </a:rPr>
              <a:t>°, </a:t>
            </a:r>
            <a:r>
              <a:rPr lang="fr-FR" dirty="0" err="1">
                <a:latin typeface="Aptos Narrow" panose="020B0004020202020204" pitchFamily="34" charset="0"/>
              </a:rPr>
              <a:t>Zumenon</a:t>
            </a:r>
            <a:r>
              <a:rPr lang="fr-FR" dirty="0">
                <a:latin typeface="Aptos Narrow" panose="020B0004020202020204" pitchFamily="34" charset="0"/>
              </a:rPr>
              <a:t>°, </a:t>
            </a:r>
            <a:r>
              <a:rPr lang="fr-FR" dirty="0" err="1">
                <a:latin typeface="Aptos Narrow" panose="020B0004020202020204" pitchFamily="34" charset="0"/>
              </a:rPr>
              <a:t>Progynova</a:t>
            </a:r>
            <a:r>
              <a:rPr lang="fr-FR" dirty="0">
                <a:latin typeface="Aptos Narrow" panose="020B0004020202020204" pitchFamily="34" charset="0"/>
              </a:rPr>
              <a:t>°)</a:t>
            </a:r>
          </a:p>
          <a:p>
            <a:r>
              <a:rPr lang="fr-FR" b="1" dirty="0">
                <a:latin typeface="Aptos Narrow" panose="020B0004020202020204" pitchFamily="34" charset="0"/>
              </a:rPr>
              <a:t>Vaginal </a:t>
            </a:r>
            <a:r>
              <a:rPr lang="fr-FR" dirty="0">
                <a:latin typeface="Aptos Narrow" panose="020B0004020202020204" pitchFamily="34" charset="0"/>
              </a:rPr>
              <a:t>(</a:t>
            </a:r>
            <a:r>
              <a:rPr lang="fr-FR" dirty="0" err="1">
                <a:latin typeface="Aptos Narrow" panose="020B0004020202020204" pitchFamily="34" charset="0"/>
              </a:rPr>
              <a:t>Aacifemine</a:t>
            </a:r>
            <a:r>
              <a:rPr lang="fr-FR" dirty="0">
                <a:latin typeface="Aptos Narrow" panose="020B0004020202020204" pitchFamily="34" charset="0"/>
              </a:rPr>
              <a:t>° ovules ou </a:t>
            </a:r>
            <a:r>
              <a:rPr lang="fr-FR" dirty="0" err="1">
                <a:latin typeface="Aptos Narrow" panose="020B0004020202020204" pitchFamily="34" charset="0"/>
              </a:rPr>
              <a:t>creme</a:t>
            </a:r>
            <a:r>
              <a:rPr lang="fr-FR" dirty="0">
                <a:latin typeface="Aptos Narrow" panose="020B0004020202020204" pitchFamily="34" charset="0"/>
              </a:rPr>
              <a:t>, </a:t>
            </a:r>
            <a:r>
              <a:rPr lang="fr-FR" dirty="0" err="1">
                <a:latin typeface="Aptos Narrow" panose="020B0004020202020204" pitchFamily="34" charset="0"/>
              </a:rPr>
              <a:t>Blissel</a:t>
            </a:r>
            <a:r>
              <a:rPr lang="fr-FR" dirty="0">
                <a:latin typeface="Aptos Narrow" panose="020B0004020202020204" pitchFamily="34" charset="0"/>
              </a:rPr>
              <a:t>°, </a:t>
            </a:r>
            <a:r>
              <a:rPr lang="fr-FR" dirty="0" err="1">
                <a:latin typeface="Aptos Narrow" panose="020B0004020202020204" pitchFamily="34" charset="0"/>
              </a:rPr>
              <a:t>Vagifem</a:t>
            </a:r>
            <a:r>
              <a:rPr lang="fr-FR" dirty="0">
                <a:latin typeface="Aptos Narrow" panose="020B0004020202020204" pitchFamily="34" charset="0"/>
              </a:rPr>
              <a:t>°,</a:t>
            </a:r>
            <a:r>
              <a:rPr lang="fr-FR" dirty="0" err="1">
                <a:latin typeface="Aptos Narrow" panose="020B0004020202020204" pitchFamily="34" charset="0"/>
              </a:rPr>
              <a:t>Intrarosa</a:t>
            </a:r>
            <a:r>
              <a:rPr lang="fr-FR" dirty="0">
                <a:latin typeface="Aptos Narrow" panose="020B0004020202020204" pitchFamily="34" charset="0"/>
              </a:rPr>
              <a:t>°)</a:t>
            </a:r>
          </a:p>
          <a:p>
            <a:r>
              <a:rPr lang="fr-FR" b="1" dirty="0">
                <a:latin typeface="Aptos Narrow" panose="020B0004020202020204" pitchFamily="34" charset="0"/>
              </a:rPr>
              <a:t>Utérin</a:t>
            </a:r>
            <a:r>
              <a:rPr lang="fr-FR" dirty="0">
                <a:latin typeface="Aptos Narrow" panose="020B0004020202020204" pitchFamily="34" charset="0"/>
              </a:rPr>
              <a:t> (</a:t>
            </a:r>
            <a:r>
              <a:rPr lang="fr-FR" dirty="0" err="1">
                <a:latin typeface="Aptos Narrow" panose="020B0004020202020204" pitchFamily="34" charset="0"/>
              </a:rPr>
              <a:t>sterilet</a:t>
            </a:r>
            <a:r>
              <a:rPr lang="fr-FR" dirty="0">
                <a:latin typeface="Aptos Narrow" panose="020B0004020202020204" pitchFamily="34" charset="0"/>
              </a:rPr>
              <a:t> : </a:t>
            </a:r>
            <a:r>
              <a:rPr lang="fr-FR" dirty="0" err="1">
                <a:latin typeface="Aptos Narrow" panose="020B0004020202020204" pitchFamily="34" charset="0"/>
              </a:rPr>
              <a:t>Mirena</a:t>
            </a:r>
            <a:r>
              <a:rPr lang="fr-FR" dirty="0">
                <a:latin typeface="Aptos Narrow" panose="020B0004020202020204" pitchFamily="34" charset="0"/>
              </a:rPr>
              <a:t>°, </a:t>
            </a:r>
            <a:r>
              <a:rPr lang="fr-FR" dirty="0" err="1">
                <a:latin typeface="Aptos Narrow" panose="020B0004020202020204" pitchFamily="34" charset="0"/>
              </a:rPr>
              <a:t>Levosert</a:t>
            </a:r>
            <a:r>
              <a:rPr lang="fr-FR" dirty="0">
                <a:latin typeface="Aptos Narrow" panose="020B0004020202020204" pitchFamily="34" charset="0"/>
              </a:rPr>
              <a:t>°)</a:t>
            </a:r>
          </a:p>
          <a:p>
            <a:r>
              <a:rPr lang="fr-FR" dirty="0">
                <a:latin typeface="Aptos Narrow" panose="020B0004020202020204" pitchFamily="34" charset="0"/>
              </a:rPr>
              <a:t>Autres : androgènes , phyto,…</a:t>
            </a:r>
          </a:p>
        </p:txBody>
      </p:sp>
    </p:spTree>
    <p:extLst>
      <p:ext uri="{BB962C8B-B14F-4D97-AF65-F5344CB8AC3E}">
        <p14:creationId xmlns:p14="http://schemas.microsoft.com/office/powerpoint/2010/main" val="930171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CCC4A5-EF34-2F93-5DD7-B3CDCDB0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Hormonal combinaisons 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3BCFA0B-7C27-61E6-B33A-0140044EE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43" y="1712686"/>
            <a:ext cx="11041421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99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F8FB84-D431-7E34-A246-8EFCBD51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2" y="960594"/>
            <a:ext cx="5828114" cy="49368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/>
              <a:t>Progestatifs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315200" y="1733549"/>
            <a:ext cx="0" cy="339090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762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719AAD-466E-4CBD-87D9-1102A623D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613" y="134004"/>
            <a:ext cx="10691265" cy="1307592"/>
          </a:xfrm>
        </p:spPr>
        <p:txBody>
          <a:bodyPr/>
          <a:lstStyle/>
          <a:p>
            <a:r>
              <a:rPr lang="fr-BE" dirty="0"/>
              <a:t>Schéma thérapeutique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EF1653-D018-426D-9B1F-61A62C302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1393903"/>
            <a:ext cx="9043639" cy="48507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BE" u="sng" dirty="0"/>
              <a:t>Progestatif (si utérus présent)</a:t>
            </a:r>
            <a:r>
              <a:rPr lang="fr-BE" dirty="0"/>
              <a:t> : </a:t>
            </a:r>
            <a:r>
              <a:rPr lang="fr-BE" sz="2400" dirty="0"/>
              <a:t>minimum 14 jours consécutifs par cycle/mois, souvent</a:t>
            </a:r>
          </a:p>
          <a:p>
            <a:pPr marL="0" indent="0">
              <a:buNone/>
            </a:pPr>
            <a:r>
              <a:rPr lang="fr-BE" sz="2400" dirty="0"/>
              <a:t> 21-25 jours/cycle </a:t>
            </a:r>
          </a:p>
          <a:p>
            <a:pPr marL="0" indent="0">
              <a:buNone/>
            </a:pPr>
            <a:endParaRPr lang="fr-BE" sz="2400" u="sng" dirty="0"/>
          </a:p>
          <a:p>
            <a:r>
              <a:rPr lang="fr-BE" dirty="0"/>
              <a:t>Administration cyclique séquentielle (avec estrogène en discontinu) : 10-14 derniers jours du cycle d’estrogène avant l’interruption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r>
              <a:rPr lang="fr-BE" dirty="0"/>
              <a:t>Administration séquentielle (avec estrogène en continu) : 10-14 jours consécutifs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r>
              <a:rPr lang="fr-BE" dirty="0"/>
              <a:t>Administration continue </a:t>
            </a: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30F97F-D04D-4F20-B525-B25BF48E7C49}"/>
              </a:ext>
            </a:extLst>
          </p:cNvPr>
          <p:cNvSpPr/>
          <p:nvPr/>
        </p:nvSpPr>
        <p:spPr>
          <a:xfrm>
            <a:off x="1925449" y="3504536"/>
            <a:ext cx="2034574" cy="3013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>
                <a:solidFill>
                  <a:schemeClr val="tx1"/>
                </a:solidFill>
              </a:rPr>
              <a:t>Estrogène </a:t>
            </a:r>
          </a:p>
          <a:p>
            <a:pPr algn="ctr"/>
            <a:r>
              <a:rPr lang="fr-BE" sz="1050" dirty="0">
                <a:solidFill>
                  <a:schemeClr val="tx1"/>
                </a:solidFill>
              </a:rPr>
              <a:t>1</a:t>
            </a:r>
            <a:r>
              <a:rPr lang="fr-BE" sz="1050" dirty="0">
                <a:solidFill>
                  <a:schemeClr val="tx1"/>
                </a:solidFill>
                <a:sym typeface="Wingdings" panose="05000000000000000000" pitchFamily="2" charset="2"/>
              </a:rPr>
              <a:t>21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3FE42-6964-40F7-A83E-ACB91C371488}"/>
              </a:ext>
            </a:extLst>
          </p:cNvPr>
          <p:cNvSpPr/>
          <p:nvPr/>
        </p:nvSpPr>
        <p:spPr>
          <a:xfrm>
            <a:off x="3153660" y="3200980"/>
            <a:ext cx="806363" cy="298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>
                <a:solidFill>
                  <a:schemeClr val="tx1"/>
                </a:solidFill>
              </a:rPr>
              <a:t>Progestatif</a:t>
            </a:r>
          </a:p>
          <a:p>
            <a:pPr algn="ctr"/>
            <a:r>
              <a:rPr lang="fr-BE" sz="1050" dirty="0">
                <a:solidFill>
                  <a:schemeClr val="tx1"/>
                </a:solidFill>
              </a:rPr>
              <a:t>7 - 11</a:t>
            </a:r>
            <a:r>
              <a:rPr lang="fr-BE" sz="1050" dirty="0">
                <a:solidFill>
                  <a:schemeClr val="tx1"/>
                </a:solidFill>
                <a:sym typeface="Wingdings" panose="05000000000000000000" pitchFamily="2" charset="2"/>
              </a:rPr>
              <a:t>21</a:t>
            </a:r>
            <a:r>
              <a:rPr lang="fr-BE" sz="1050" dirty="0">
                <a:solidFill>
                  <a:schemeClr val="tx1"/>
                </a:solidFill>
              </a:rPr>
              <a:t> 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469B52-E894-423D-BF79-CB81A771F9AC}"/>
              </a:ext>
            </a:extLst>
          </p:cNvPr>
          <p:cNvSpPr/>
          <p:nvPr/>
        </p:nvSpPr>
        <p:spPr>
          <a:xfrm>
            <a:off x="3966840" y="3504535"/>
            <a:ext cx="811247" cy="303381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900" dirty="0">
                <a:solidFill>
                  <a:schemeClr val="tx1"/>
                </a:solidFill>
              </a:rPr>
              <a:t>Interruption</a:t>
            </a:r>
          </a:p>
          <a:p>
            <a:pPr algn="ctr"/>
            <a:r>
              <a:rPr lang="fr-BE" sz="1050" dirty="0">
                <a:solidFill>
                  <a:schemeClr val="tx1"/>
                </a:solidFill>
              </a:rPr>
              <a:t>21</a:t>
            </a:r>
            <a:r>
              <a:rPr lang="fr-BE" sz="1050" dirty="0">
                <a:solidFill>
                  <a:schemeClr val="tx1"/>
                </a:solidFill>
                <a:sym typeface="Wingdings" panose="05000000000000000000" pitchFamily="2" charset="2"/>
              </a:rPr>
              <a:t>28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D4E71-1073-44AF-942A-295D566CC90A}"/>
              </a:ext>
            </a:extLst>
          </p:cNvPr>
          <p:cNvSpPr/>
          <p:nvPr/>
        </p:nvSpPr>
        <p:spPr>
          <a:xfrm>
            <a:off x="1925445" y="4912672"/>
            <a:ext cx="8602677" cy="2655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50" dirty="0">
                <a:solidFill>
                  <a:schemeClr val="tx1"/>
                </a:solidFill>
              </a:rPr>
              <a:t>Estrogène</a:t>
            </a:r>
            <a:endParaRPr lang="fr-FR" sz="135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8A1AC6-DB1B-4115-B3AC-12142D3C5709}"/>
              </a:ext>
            </a:extLst>
          </p:cNvPr>
          <p:cNvSpPr/>
          <p:nvPr/>
        </p:nvSpPr>
        <p:spPr>
          <a:xfrm>
            <a:off x="1925444" y="4646404"/>
            <a:ext cx="945066" cy="2551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900" dirty="0">
                <a:solidFill>
                  <a:schemeClr val="tx1"/>
                </a:solidFill>
              </a:rPr>
              <a:t>Progestatif</a:t>
            </a:r>
          </a:p>
          <a:p>
            <a:pPr algn="ctr"/>
            <a:r>
              <a:rPr lang="fr-BE" sz="900" dirty="0">
                <a:solidFill>
                  <a:schemeClr val="tx1"/>
                </a:solidFill>
              </a:rPr>
              <a:t>10 jours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B363CC-1DD3-4858-BE19-04E26B04EEFA}"/>
              </a:ext>
            </a:extLst>
          </p:cNvPr>
          <p:cNvSpPr/>
          <p:nvPr/>
        </p:nvSpPr>
        <p:spPr>
          <a:xfrm>
            <a:off x="6821041" y="3499502"/>
            <a:ext cx="811247" cy="298107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900" dirty="0">
                <a:solidFill>
                  <a:schemeClr val="tx1"/>
                </a:solidFill>
              </a:rPr>
              <a:t>Interruption</a:t>
            </a:r>
          </a:p>
          <a:p>
            <a:pPr algn="ctr"/>
            <a:r>
              <a:rPr lang="fr-BE" sz="900" dirty="0">
                <a:solidFill>
                  <a:schemeClr val="tx1"/>
                </a:solidFill>
              </a:rPr>
              <a:t>21</a:t>
            </a:r>
            <a:r>
              <a:rPr lang="fr-BE" sz="900" dirty="0">
                <a:solidFill>
                  <a:schemeClr val="tx1"/>
                </a:solidFill>
                <a:sym typeface="Wingdings" panose="05000000000000000000" pitchFamily="2" charset="2"/>
              </a:rPr>
              <a:t>28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093E85-441E-47D5-9334-2B5F5DCFDDAA}"/>
              </a:ext>
            </a:extLst>
          </p:cNvPr>
          <p:cNvSpPr/>
          <p:nvPr/>
        </p:nvSpPr>
        <p:spPr>
          <a:xfrm>
            <a:off x="7926646" y="4646404"/>
            <a:ext cx="945066" cy="2551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900" dirty="0">
                <a:solidFill>
                  <a:schemeClr val="tx1"/>
                </a:solidFill>
              </a:rPr>
              <a:t>Progestatif</a:t>
            </a:r>
          </a:p>
          <a:p>
            <a:pPr algn="ctr"/>
            <a:r>
              <a:rPr lang="fr-BE" sz="900" dirty="0">
                <a:solidFill>
                  <a:schemeClr val="tx1"/>
                </a:solidFill>
              </a:rPr>
              <a:t>10 jours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496A9A-7BD0-4851-976D-6EFAECCCBFF4}"/>
              </a:ext>
            </a:extLst>
          </p:cNvPr>
          <p:cNvSpPr/>
          <p:nvPr/>
        </p:nvSpPr>
        <p:spPr>
          <a:xfrm>
            <a:off x="4833900" y="4646403"/>
            <a:ext cx="945066" cy="2551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900" dirty="0">
                <a:solidFill>
                  <a:schemeClr val="tx1"/>
                </a:solidFill>
              </a:rPr>
              <a:t>Progestatif</a:t>
            </a:r>
          </a:p>
          <a:p>
            <a:pPr algn="ctr"/>
            <a:r>
              <a:rPr lang="fr-BE" sz="900" dirty="0">
                <a:solidFill>
                  <a:schemeClr val="tx1"/>
                </a:solidFill>
              </a:rPr>
              <a:t>10 jours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39C015-CFD5-4DD5-B872-3E4E60E4D05F}"/>
              </a:ext>
            </a:extLst>
          </p:cNvPr>
          <p:cNvSpPr/>
          <p:nvPr/>
        </p:nvSpPr>
        <p:spPr>
          <a:xfrm>
            <a:off x="4784903" y="3501495"/>
            <a:ext cx="2022525" cy="304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>
                <a:solidFill>
                  <a:schemeClr val="tx1"/>
                </a:solidFill>
              </a:rPr>
              <a:t>Estrogène </a:t>
            </a:r>
          </a:p>
          <a:p>
            <a:pPr algn="ctr"/>
            <a:r>
              <a:rPr lang="fr-BE" sz="1050" dirty="0">
                <a:solidFill>
                  <a:schemeClr val="tx1"/>
                </a:solidFill>
              </a:rPr>
              <a:t>1</a:t>
            </a:r>
            <a:r>
              <a:rPr lang="fr-BE" sz="1050" dirty="0">
                <a:solidFill>
                  <a:schemeClr val="tx1"/>
                </a:solidFill>
                <a:sym typeface="Wingdings" panose="05000000000000000000" pitchFamily="2" charset="2"/>
              </a:rPr>
              <a:t>21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855946-A04B-4E3C-8C92-B4EF1FCF954B}"/>
              </a:ext>
            </a:extLst>
          </p:cNvPr>
          <p:cNvSpPr/>
          <p:nvPr/>
        </p:nvSpPr>
        <p:spPr>
          <a:xfrm>
            <a:off x="7639102" y="3499501"/>
            <a:ext cx="2077772" cy="3064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>
                <a:solidFill>
                  <a:schemeClr val="tx1"/>
                </a:solidFill>
              </a:rPr>
              <a:t>Estrogène </a:t>
            </a:r>
          </a:p>
          <a:p>
            <a:pPr algn="ctr"/>
            <a:r>
              <a:rPr lang="fr-BE" sz="1050" dirty="0">
                <a:solidFill>
                  <a:schemeClr val="tx1"/>
                </a:solidFill>
              </a:rPr>
              <a:t>1</a:t>
            </a:r>
            <a:r>
              <a:rPr lang="fr-BE" sz="1050" dirty="0">
                <a:solidFill>
                  <a:schemeClr val="tx1"/>
                </a:solidFill>
                <a:sym typeface="Wingdings" panose="05000000000000000000" pitchFamily="2" charset="2"/>
              </a:rPr>
              <a:t>21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64AAC5-CEA4-42AE-B776-15990C041D5D}"/>
              </a:ext>
            </a:extLst>
          </p:cNvPr>
          <p:cNvSpPr/>
          <p:nvPr/>
        </p:nvSpPr>
        <p:spPr>
          <a:xfrm>
            <a:off x="6001065" y="3188890"/>
            <a:ext cx="806363" cy="298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>
                <a:solidFill>
                  <a:schemeClr val="tx1"/>
                </a:solidFill>
              </a:rPr>
              <a:t>Progestatif</a:t>
            </a:r>
          </a:p>
          <a:p>
            <a:pPr algn="ctr"/>
            <a:r>
              <a:rPr lang="fr-BE" sz="1050" dirty="0">
                <a:solidFill>
                  <a:schemeClr val="tx1"/>
                </a:solidFill>
              </a:rPr>
              <a:t>7 - 11</a:t>
            </a:r>
            <a:r>
              <a:rPr lang="fr-BE" sz="1050" dirty="0">
                <a:solidFill>
                  <a:schemeClr val="tx1"/>
                </a:solidFill>
                <a:sym typeface="Wingdings" panose="05000000000000000000" pitchFamily="2" charset="2"/>
              </a:rPr>
              <a:t>21</a:t>
            </a:r>
            <a:r>
              <a:rPr lang="fr-BE" sz="1050" dirty="0">
                <a:solidFill>
                  <a:schemeClr val="tx1"/>
                </a:solidFill>
              </a:rPr>
              <a:t> 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EB83FF-D6C2-4E9C-B982-6090511B24B1}"/>
              </a:ext>
            </a:extLst>
          </p:cNvPr>
          <p:cNvSpPr/>
          <p:nvPr/>
        </p:nvSpPr>
        <p:spPr>
          <a:xfrm>
            <a:off x="9716875" y="3507817"/>
            <a:ext cx="811247" cy="298107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900" dirty="0">
                <a:solidFill>
                  <a:schemeClr val="tx1"/>
                </a:solidFill>
              </a:rPr>
              <a:t>Interruption</a:t>
            </a:r>
          </a:p>
          <a:p>
            <a:pPr algn="ctr"/>
            <a:r>
              <a:rPr lang="fr-BE" sz="900" dirty="0">
                <a:solidFill>
                  <a:schemeClr val="tx1"/>
                </a:solidFill>
              </a:rPr>
              <a:t>21</a:t>
            </a:r>
            <a:r>
              <a:rPr lang="fr-BE" sz="900" dirty="0">
                <a:solidFill>
                  <a:schemeClr val="tx1"/>
                </a:solidFill>
                <a:sym typeface="Wingdings" panose="05000000000000000000" pitchFamily="2" charset="2"/>
              </a:rPr>
              <a:t>28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A48797-B1F3-4B2B-9811-0948D618AC86}"/>
              </a:ext>
            </a:extLst>
          </p:cNvPr>
          <p:cNvSpPr/>
          <p:nvPr/>
        </p:nvSpPr>
        <p:spPr>
          <a:xfrm>
            <a:off x="8910512" y="3200981"/>
            <a:ext cx="806363" cy="298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>
                <a:solidFill>
                  <a:schemeClr val="tx1"/>
                </a:solidFill>
              </a:rPr>
              <a:t>Progestatif</a:t>
            </a:r>
          </a:p>
          <a:p>
            <a:pPr algn="ctr"/>
            <a:r>
              <a:rPr lang="fr-BE" sz="1050" dirty="0">
                <a:solidFill>
                  <a:schemeClr val="tx1"/>
                </a:solidFill>
              </a:rPr>
              <a:t>7 - 11</a:t>
            </a:r>
            <a:r>
              <a:rPr lang="fr-BE" sz="1050" dirty="0">
                <a:solidFill>
                  <a:schemeClr val="tx1"/>
                </a:solidFill>
                <a:sym typeface="Wingdings" panose="05000000000000000000" pitchFamily="2" charset="2"/>
              </a:rPr>
              <a:t>21</a:t>
            </a:r>
            <a:r>
              <a:rPr lang="fr-BE" sz="1050" dirty="0">
                <a:solidFill>
                  <a:schemeClr val="tx1"/>
                </a:solidFill>
              </a:rPr>
              <a:t> 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8FF443-7AF8-441D-8DC5-D85A3540BCAF}"/>
              </a:ext>
            </a:extLst>
          </p:cNvPr>
          <p:cNvSpPr/>
          <p:nvPr/>
        </p:nvSpPr>
        <p:spPr>
          <a:xfrm>
            <a:off x="1691271" y="6307701"/>
            <a:ext cx="8854068" cy="2836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50" dirty="0">
                <a:solidFill>
                  <a:schemeClr val="tx1"/>
                </a:solidFill>
              </a:rPr>
              <a:t>Estrogène</a:t>
            </a:r>
            <a:endParaRPr lang="fr-FR" sz="135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0D49F5-BFE8-4BE3-A323-703BB1DCE8B4}"/>
              </a:ext>
            </a:extLst>
          </p:cNvPr>
          <p:cNvSpPr/>
          <p:nvPr/>
        </p:nvSpPr>
        <p:spPr>
          <a:xfrm>
            <a:off x="1691271" y="6042136"/>
            <a:ext cx="8854068" cy="272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50" dirty="0">
                <a:solidFill>
                  <a:schemeClr val="tx1"/>
                </a:solidFill>
              </a:rPr>
              <a:t>Progestatif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55D120-0DF1-451A-8FAF-2DFB7CC3EAB2}"/>
              </a:ext>
            </a:extLst>
          </p:cNvPr>
          <p:cNvSpPr/>
          <p:nvPr/>
        </p:nvSpPr>
        <p:spPr>
          <a:xfrm>
            <a:off x="1925446" y="3334216"/>
            <a:ext cx="2022524" cy="173601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>
                <a:solidFill>
                  <a:schemeClr val="tx1"/>
                </a:solidFill>
              </a:rPr>
              <a:t>Progestatif                               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3DF073-3C1B-46EE-BCB1-4841535B23AF}"/>
              </a:ext>
            </a:extLst>
          </p:cNvPr>
          <p:cNvSpPr/>
          <p:nvPr/>
        </p:nvSpPr>
        <p:spPr>
          <a:xfrm>
            <a:off x="4784902" y="3334215"/>
            <a:ext cx="2008692" cy="149774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>
                <a:solidFill>
                  <a:schemeClr val="tx1"/>
                </a:solidFill>
              </a:rPr>
              <a:t>Progestatif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CA7E6A-192A-440C-BF9A-57ADE127A26B}"/>
              </a:ext>
            </a:extLst>
          </p:cNvPr>
          <p:cNvSpPr/>
          <p:nvPr/>
        </p:nvSpPr>
        <p:spPr>
          <a:xfrm>
            <a:off x="7644360" y="3334215"/>
            <a:ext cx="2072515" cy="14625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>
                <a:solidFill>
                  <a:schemeClr val="tx1"/>
                </a:solidFill>
              </a:rPr>
              <a:t>Progestatif</a:t>
            </a:r>
          </a:p>
        </p:txBody>
      </p:sp>
    </p:spTree>
    <p:extLst>
      <p:ext uri="{BB962C8B-B14F-4D97-AF65-F5344CB8AC3E}">
        <p14:creationId xmlns:p14="http://schemas.microsoft.com/office/powerpoint/2010/main" val="7603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E425B99B-68A4-AF65-B174-B155482A7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700"/>
              <a:t>Quand et comment passer d’une contraception à un THM?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EEC90A6-1657-A87F-3E5D-35BEEDB2A6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733965"/>
              </p:ext>
            </p:extLst>
          </p:nvPr>
        </p:nvGraphicFramePr>
        <p:xfrm>
          <a:off x="700088" y="2222500"/>
          <a:ext cx="10691812" cy="37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4968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8501E-BFE7-540C-AA20-D7F8C7D5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Interactions </a:t>
            </a:r>
            <a:r>
              <a:rPr lang="fr-FR" dirty="0" err="1"/>
              <a:t>medicamenteuses</a:t>
            </a:r>
            <a:r>
              <a:rPr lang="fr-FR" dirty="0"/>
              <a:t>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6E7F2A9-FDFB-31EF-01FE-93F196E1A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8667" y="2264174"/>
            <a:ext cx="9855199" cy="36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89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44B21692-652C-4371-95C5-05248EF3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789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D26F4E1-A265-1923-4C16-97D3EE04D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342" y="2148493"/>
            <a:ext cx="6471557" cy="3700764"/>
          </a:xfrm>
          <a:prstGeom prst="rect">
            <a:avLst/>
          </a:prstGeom>
        </p:spPr>
      </p:pic>
      <p:pic>
        <p:nvPicPr>
          <p:cNvPr id="2054" name="Picture 6" descr="PDF] Conjugated Estrogens/Bazedoxifene (Duavee): A Novel Agent for the  Treatment of Moderate-to-Severe Vasomotor Symptoms Associated With  Menopause And the Prevention of Postmenopausal Osteoporosis. | Semantic  Scholar">
            <a:extLst>
              <a:ext uri="{FF2B5EF4-FFF2-40B4-BE49-F238E27FC236}">
                <a16:creationId xmlns:a16="http://schemas.microsoft.com/office/drawing/2014/main" id="{F5969E44-8DCF-6397-0DB8-0113A907B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6484" y="2278874"/>
            <a:ext cx="2843629" cy="31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225C0F-F487-F24A-0F81-6DDF7EB6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9"/>
            <a:ext cx="10925176" cy="11288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TSEC : SERM + CEE </a:t>
            </a:r>
          </a:p>
        </p:txBody>
      </p:sp>
    </p:spTree>
    <p:extLst>
      <p:ext uri="{BB962C8B-B14F-4D97-AF65-F5344CB8AC3E}">
        <p14:creationId xmlns:p14="http://schemas.microsoft.com/office/powerpoint/2010/main" val="2103610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55508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0D7465F-57C1-DFE9-AC1B-A15181197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" b="1"/>
          <a:stretch/>
        </p:blipFill>
        <p:spPr>
          <a:xfrm>
            <a:off x="800100" y="712915"/>
            <a:ext cx="10591800" cy="38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82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4A1F2D-1C28-CF8B-6591-2C5AD785C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CEE + </a:t>
            </a:r>
            <a:r>
              <a:rPr lang="fr-FR" dirty="0" err="1"/>
              <a:t>bazedoxifene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8C2CF5-69AE-E8A4-6522-8021C2E24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" y="2946399"/>
            <a:ext cx="9564915" cy="259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33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E62FACD-EBC7-43EF-A603-4D57D3A37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6001512" cy="1307592"/>
          </a:xfrm>
        </p:spPr>
        <p:txBody>
          <a:bodyPr>
            <a:normAutofit/>
          </a:bodyPr>
          <a:lstStyle/>
          <a:p>
            <a:r>
              <a:rPr lang="fr-BE"/>
              <a:t>Tibolone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B02C21-5851-447A-810C-D4FD0E4BE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231136"/>
            <a:ext cx="6001512" cy="39319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1700" dirty="0">
                <a:latin typeface="+mj-lt"/>
              </a:rPr>
              <a:t>Propriétés </a:t>
            </a:r>
            <a:r>
              <a:rPr lang="fr-BE" sz="1700" b="1" dirty="0">
                <a:latin typeface="+mj-lt"/>
              </a:rPr>
              <a:t>progestatives, estrogéniques et androgéniques</a:t>
            </a:r>
          </a:p>
          <a:p>
            <a:pPr>
              <a:lnSpc>
                <a:spcPct val="100000"/>
              </a:lnSpc>
            </a:pPr>
            <a:r>
              <a:rPr lang="fr-BE" sz="1700" dirty="0">
                <a:latin typeface="+mj-lt"/>
              </a:rPr>
              <a:t>Diminue les bouffées de chaleur</a:t>
            </a:r>
          </a:p>
          <a:p>
            <a:pPr>
              <a:lnSpc>
                <a:spcPct val="100000"/>
              </a:lnSpc>
            </a:pPr>
            <a:r>
              <a:rPr lang="fr-BE" sz="1700" dirty="0">
                <a:latin typeface="+mj-lt"/>
              </a:rPr>
              <a:t>Diminue l’atrophie du tractus urogénital </a:t>
            </a:r>
          </a:p>
          <a:p>
            <a:pPr>
              <a:lnSpc>
                <a:spcPct val="100000"/>
              </a:lnSpc>
            </a:pPr>
            <a:r>
              <a:rPr lang="fr-BE" sz="1700" dirty="0">
                <a:latin typeface="+mj-lt"/>
              </a:rPr>
              <a:t>Diminue le nombre de fractures chez la femme ostéoporotique</a:t>
            </a:r>
          </a:p>
          <a:p>
            <a:pPr>
              <a:lnSpc>
                <a:spcPct val="100000"/>
              </a:lnSpc>
            </a:pPr>
            <a:r>
              <a:rPr lang="fr-BE" sz="1700" dirty="0">
                <a:latin typeface="+mj-lt"/>
              </a:rPr>
              <a:t>Améliore la libido</a:t>
            </a:r>
          </a:p>
          <a:p>
            <a:pPr>
              <a:lnSpc>
                <a:spcPct val="100000"/>
              </a:lnSpc>
            </a:pPr>
            <a:r>
              <a:rPr lang="fr-BE" sz="1700" dirty="0">
                <a:latin typeface="+mj-lt"/>
              </a:rPr>
              <a:t>Pas d’augmentation du risque de cancer de l’endomètre</a:t>
            </a:r>
          </a:p>
          <a:p>
            <a:pPr>
              <a:lnSpc>
                <a:spcPct val="100000"/>
              </a:lnSpc>
            </a:pPr>
            <a:endParaRPr lang="fr-BE" sz="17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BE" sz="1700" dirty="0">
                <a:latin typeface="+mj-lt"/>
              </a:rPr>
              <a:t>Mais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BE" sz="1700" dirty="0">
                <a:latin typeface="+mj-lt"/>
              </a:rPr>
              <a:t>Augmentation risque AVC chez femme âgée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4583FD9E-C5A7-96F7-951D-7D292013C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ibolone — Wikipédia">
            <a:extLst>
              <a:ext uri="{FF2B5EF4-FFF2-40B4-BE49-F238E27FC236}">
                <a16:creationId xmlns:a16="http://schemas.microsoft.com/office/drawing/2014/main" id="{E3F12D44-4E0D-34E7-938E-E6AE183AB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4560" y="3102228"/>
            <a:ext cx="4202057" cy="305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222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FAF2F-5E9F-9EC7-A5DF-CC1BC6C51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TIBOLONE AND SEXUALITY</a:t>
            </a:r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548B707B-01F0-9EEF-7322-7BA9540F7A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0635" y="2221992"/>
          <a:ext cx="10691265" cy="3739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293C6E35-42BF-CFDA-BFFF-E98E39D4C7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292" y="6279243"/>
            <a:ext cx="47117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72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1F533-3D64-3601-F7EF-C96D2AF4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606B08-24A1-B8FC-9AD5-85BDD92C9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5FC18D-4B23-F1B5-1699-BC0E30C2F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1" y="896112"/>
            <a:ext cx="10129156" cy="55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68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ymptômes de ménopause : Traitements alternatifs">
            <a:extLst>
              <a:ext uri="{FF2B5EF4-FFF2-40B4-BE49-F238E27FC236}">
                <a16:creationId xmlns:a16="http://schemas.microsoft.com/office/drawing/2014/main" id="{7B3C6891-662F-7028-E364-69B98E38CC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866"/>
          <a:stretch/>
        </p:blipFill>
        <p:spPr bwMode="auto">
          <a:xfrm>
            <a:off x="6515100" y="10"/>
            <a:ext cx="56769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92F232D-1DA5-CBF9-5F03-BD5F034B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00" y="871758"/>
            <a:ext cx="5227171" cy="3871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Hormonal therapy </a:t>
            </a:r>
            <a:br>
              <a:rPr lang="en-US" sz="5400" dirty="0"/>
            </a:br>
            <a:br>
              <a:rPr lang="en-US" sz="5400" dirty="0"/>
            </a:br>
            <a:r>
              <a:rPr lang="en-US" dirty="0"/>
              <a:t>thank you</a:t>
            </a: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53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B3B175-7294-DEB8-F24B-43549A84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B21E873-7E0C-235E-D97E-6775AF492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025" y="1188184"/>
            <a:ext cx="10691812" cy="38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7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2D1322-7657-E601-4280-29F0DDB9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progestatifs</a:t>
            </a:r>
            <a:br>
              <a:rPr lang="fr-FR" dirty="0"/>
            </a:br>
            <a:r>
              <a:rPr lang="fr-FR" dirty="0"/>
              <a:t>Structure chimique et liaison aux </a:t>
            </a:r>
            <a:r>
              <a:rPr lang="fr-FR" dirty="0" err="1"/>
              <a:t>recepteurs</a:t>
            </a:r>
            <a:r>
              <a:rPr lang="fr-FR" dirty="0"/>
              <a:t>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B6A68A9-61CF-3BAE-B5E4-CB3396CB4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464" y="2222500"/>
            <a:ext cx="9413059" cy="37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81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0CECE1-10A9-830A-CD8D-871F9DE6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4" y="868390"/>
            <a:ext cx="10691265" cy="1307592"/>
          </a:xfrm>
        </p:spPr>
        <p:txBody>
          <a:bodyPr/>
          <a:lstStyle/>
          <a:p>
            <a:r>
              <a:rPr lang="fr-FR" dirty="0"/>
              <a:t>Spécificités des progestatifs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D453929-505D-7488-7EF6-283AE9155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599" y="1712686"/>
            <a:ext cx="10130971" cy="48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56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6A8BDF-B8ED-59CB-4C7E-88ABBD52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</a:t>
            </a:r>
            <a:r>
              <a:rPr lang="fr-FR" dirty="0" err="1"/>
              <a:t>metabolique</a:t>
            </a:r>
            <a:r>
              <a:rPr lang="fr-FR" dirty="0"/>
              <a:t> des progestatifs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C95E316-1B82-F2BB-F137-E7164B4D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087" y="2119086"/>
            <a:ext cx="11129055" cy="382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3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B5B1D-BA61-00D0-D01F-825007029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</a:t>
            </a:r>
            <a:r>
              <a:rPr lang="fr-FR" dirty="0" err="1"/>
              <a:t>metabolique</a:t>
            </a:r>
            <a:r>
              <a:rPr lang="fr-FR" dirty="0"/>
              <a:t> des progestatifs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4B046CE-9F4E-DA01-D76F-1ED0263F0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635" y="2051572"/>
            <a:ext cx="10691812" cy="38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48693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1472</Words>
  <Application>Microsoft Macintosh PowerPoint</Application>
  <PresentationFormat>Grand écran</PresentationFormat>
  <Paragraphs>224</Paragraphs>
  <Slides>49</Slides>
  <Notes>4</Notes>
  <HiddenSlides>3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60" baseType="lpstr">
      <vt:lpstr>MS PGothic</vt:lpstr>
      <vt:lpstr>Aptos</vt:lpstr>
      <vt:lpstr>Aptos Narrow</vt:lpstr>
      <vt:lpstr>Arial</vt:lpstr>
      <vt:lpstr>Arial MT</vt:lpstr>
      <vt:lpstr>Calibri</vt:lpstr>
      <vt:lpstr>Calisto MT</vt:lpstr>
      <vt:lpstr>Comic Sans MS</vt:lpstr>
      <vt:lpstr>Univers Condensed</vt:lpstr>
      <vt:lpstr>Wingdings</vt:lpstr>
      <vt:lpstr>ChronicleVTI</vt:lpstr>
      <vt:lpstr>Session 3: Hormone Substitution Therapy</vt:lpstr>
      <vt:lpstr>Présentation PowerPoint</vt:lpstr>
      <vt:lpstr>Hormonal substitution </vt:lpstr>
      <vt:lpstr>Progestatifs </vt:lpstr>
      <vt:lpstr> </vt:lpstr>
      <vt:lpstr>progestatifs Structure chimique et liaison aux recepteurs </vt:lpstr>
      <vt:lpstr>Spécificités des progestatifs</vt:lpstr>
      <vt:lpstr>Impact metabolique des progestatifs </vt:lpstr>
      <vt:lpstr>Impact metabolique des progestatifs </vt:lpstr>
      <vt:lpstr>Impact metabolique des progestatifs </vt:lpstr>
      <vt:lpstr>Progestins side effects</vt:lpstr>
      <vt:lpstr>Drospirenone : pharmalogical skills </vt:lpstr>
      <vt:lpstr>Présentation PowerPoint</vt:lpstr>
      <vt:lpstr>Présentation PowerPoint</vt:lpstr>
      <vt:lpstr>Estrogènes</vt:lpstr>
      <vt:lpstr>Présentation PowerPoint</vt:lpstr>
      <vt:lpstr>Présentation PowerPoint</vt:lpstr>
      <vt:lpstr>Présentation PowerPoint</vt:lpstr>
      <vt:lpstr>Estetrol : E4</vt:lpstr>
      <vt:lpstr>Estétrol (E4)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Coagulation et oestrogènes</vt:lpstr>
      <vt:lpstr>Présentation PowerPoint</vt:lpstr>
      <vt:lpstr>Présentation PowerPoint</vt:lpstr>
      <vt:lpstr>Les estrogènes : contre-indications</vt:lpstr>
      <vt:lpstr>Les estrogènes par voie orale : effets indésirables </vt:lpstr>
      <vt:lpstr>Présentation PowerPoint</vt:lpstr>
      <vt:lpstr>Transdermal Estradiol</vt:lpstr>
      <vt:lpstr>Les estrogènes par voie transdermique</vt:lpstr>
      <vt:lpstr>Importance of E2-Transdermal vs  E2-oral route (CVD)</vt:lpstr>
      <vt:lpstr>Quelles sont les différentes formes d’administration du THM possibles? </vt:lpstr>
      <vt:lpstr>Hormonal combinaisons  </vt:lpstr>
      <vt:lpstr>Schéma thérapeutique</vt:lpstr>
      <vt:lpstr>Quand et comment passer d’une contraception à un THM?</vt:lpstr>
      <vt:lpstr>Interactions medicamenteuses </vt:lpstr>
      <vt:lpstr>TSEC : SERM + CEE </vt:lpstr>
      <vt:lpstr>Présentation PowerPoint</vt:lpstr>
      <vt:lpstr>CEE + bazedoxifene</vt:lpstr>
      <vt:lpstr>Tibolone</vt:lpstr>
      <vt:lpstr>TIBOLONE AND SEXUALITY</vt:lpstr>
      <vt:lpstr>Présentation PowerPoint</vt:lpstr>
      <vt:lpstr>Hormonal therapy 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firquet</dc:creator>
  <cp:lastModifiedBy>anne firquet</cp:lastModifiedBy>
  <cp:revision>1</cp:revision>
  <dcterms:created xsi:type="dcterms:W3CDTF">2025-03-09T10:53:30Z</dcterms:created>
  <dcterms:modified xsi:type="dcterms:W3CDTF">2025-03-19T20:27:28Z</dcterms:modified>
</cp:coreProperties>
</file>