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notesMasterIdLst>
    <p:notesMasterId r:id="rId39"/>
  </p:notesMasterIdLst>
  <p:sldIdLst>
    <p:sldId id="256" r:id="rId2"/>
    <p:sldId id="289" r:id="rId3"/>
    <p:sldId id="281" r:id="rId4"/>
    <p:sldId id="282" r:id="rId5"/>
    <p:sldId id="283" r:id="rId6"/>
    <p:sldId id="288" r:id="rId7"/>
    <p:sldId id="263" r:id="rId8"/>
    <p:sldId id="264" r:id="rId9"/>
    <p:sldId id="265" r:id="rId10"/>
    <p:sldId id="262" r:id="rId11"/>
    <p:sldId id="261" r:id="rId12"/>
    <p:sldId id="290" r:id="rId13"/>
    <p:sldId id="259" r:id="rId14"/>
    <p:sldId id="287" r:id="rId15"/>
    <p:sldId id="275" r:id="rId16"/>
    <p:sldId id="267" r:id="rId17"/>
    <p:sldId id="284" r:id="rId18"/>
    <p:sldId id="271" r:id="rId19"/>
    <p:sldId id="276" r:id="rId20"/>
    <p:sldId id="277" r:id="rId21"/>
    <p:sldId id="286" r:id="rId22"/>
    <p:sldId id="280" r:id="rId23"/>
    <p:sldId id="297" r:id="rId24"/>
    <p:sldId id="285" r:id="rId25"/>
    <p:sldId id="278" r:id="rId26"/>
    <p:sldId id="291" r:id="rId27"/>
    <p:sldId id="266" r:id="rId28"/>
    <p:sldId id="272" r:id="rId29"/>
    <p:sldId id="273" r:id="rId30"/>
    <p:sldId id="258" r:id="rId31"/>
    <p:sldId id="292" r:id="rId32"/>
    <p:sldId id="274" r:id="rId33"/>
    <p:sldId id="296" r:id="rId34"/>
    <p:sldId id="294" r:id="rId35"/>
    <p:sldId id="268" r:id="rId36"/>
    <p:sldId id="293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E4277-C33F-4477-9417-2C742B864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327E7-10CC-4839-8EB7-B30A9AE4B055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floor health</a:t>
          </a:r>
          <a:endParaRPr lang="en-US" sz="5400" dirty="0"/>
        </a:p>
      </dgm:t>
    </dgm:pt>
    <dgm:pt modelId="{7916DF9D-5148-4DC1-B75E-6F5F9964BE98}" type="parTrans" cxnId="{FDF3677D-51F2-432A-ADF7-D903FE2330B8}">
      <dgm:prSet/>
      <dgm:spPr/>
      <dgm:t>
        <a:bodyPr/>
        <a:lstStyle/>
        <a:p>
          <a:endParaRPr lang="en-US"/>
        </a:p>
      </dgm:t>
    </dgm:pt>
    <dgm:pt modelId="{76B93A51-715B-4AB5-9D98-70725A2DF148}" type="sibTrans" cxnId="{FDF3677D-51F2-432A-ADF7-D903FE2330B8}">
      <dgm:prSet/>
      <dgm:spPr/>
      <dgm:t>
        <a:bodyPr/>
        <a:lstStyle/>
        <a:p>
          <a:endParaRPr lang="en-US"/>
        </a:p>
      </dgm:t>
    </dgm:pt>
    <dgm:pt modelId="{8BAB3D33-C17B-4414-BCE6-87C89474CBC4}">
      <dgm:prSet custT="1"/>
      <dgm:spPr/>
      <dgm:t>
        <a:bodyPr/>
        <a:lstStyle/>
        <a:p>
          <a:r>
            <a:rPr lang="nl-BE" sz="5400" b="0" i="0" dirty="0" err="1"/>
            <a:t>Urinary</a:t>
          </a:r>
          <a:r>
            <a:rPr lang="nl-BE" sz="5400" b="0" i="0" dirty="0"/>
            <a:t> </a:t>
          </a:r>
          <a:r>
            <a:rPr lang="nl-BE" sz="5400" b="0" i="0" dirty="0" err="1"/>
            <a:t>incontinence</a:t>
          </a:r>
          <a:endParaRPr lang="en-US" sz="5400" dirty="0"/>
        </a:p>
      </dgm:t>
    </dgm:pt>
    <dgm:pt modelId="{B6C8EFF7-3798-4EEA-B324-9EE37304489D}" type="parTrans" cxnId="{9BAAD2D3-A8E2-4C29-82D8-970EF6C0DF1C}">
      <dgm:prSet/>
      <dgm:spPr/>
      <dgm:t>
        <a:bodyPr/>
        <a:lstStyle/>
        <a:p>
          <a:endParaRPr lang="en-US"/>
        </a:p>
      </dgm:t>
    </dgm:pt>
    <dgm:pt modelId="{A006F593-1AC7-4E55-83C0-1B5F20546AF7}" type="sibTrans" cxnId="{9BAAD2D3-A8E2-4C29-82D8-970EF6C0DF1C}">
      <dgm:prSet/>
      <dgm:spPr/>
      <dgm:t>
        <a:bodyPr/>
        <a:lstStyle/>
        <a:p>
          <a:endParaRPr lang="en-US"/>
        </a:p>
      </dgm:t>
    </dgm:pt>
    <dgm:pt modelId="{95DA4094-C988-42D6-BD45-225FED002662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</a:t>
          </a:r>
          <a:r>
            <a:rPr lang="nl-BE" sz="5400" b="0" i="0" dirty="0" err="1"/>
            <a:t>organ</a:t>
          </a:r>
          <a:r>
            <a:rPr lang="nl-BE" sz="5400" b="0" i="0" dirty="0"/>
            <a:t> </a:t>
          </a:r>
          <a:r>
            <a:rPr lang="nl-BE" sz="5400" b="0" i="0" dirty="0" err="1"/>
            <a:t>prolapse</a:t>
          </a:r>
          <a:endParaRPr lang="en-US" sz="5400" dirty="0"/>
        </a:p>
      </dgm:t>
    </dgm:pt>
    <dgm:pt modelId="{BD9F81A3-B8B5-43E6-A63C-B762343EE2A3}" type="parTrans" cxnId="{F306BD63-C9AC-496B-86F9-560964E2768C}">
      <dgm:prSet/>
      <dgm:spPr/>
      <dgm:t>
        <a:bodyPr/>
        <a:lstStyle/>
        <a:p>
          <a:endParaRPr lang="en-US"/>
        </a:p>
      </dgm:t>
    </dgm:pt>
    <dgm:pt modelId="{FB6F4011-01FA-4D79-9E1D-A46C65A69514}" type="sibTrans" cxnId="{F306BD63-C9AC-496B-86F9-560964E2768C}">
      <dgm:prSet/>
      <dgm:spPr/>
      <dgm:t>
        <a:bodyPr/>
        <a:lstStyle/>
        <a:p>
          <a:endParaRPr lang="en-US"/>
        </a:p>
      </dgm:t>
    </dgm:pt>
    <dgm:pt modelId="{37794535-D717-4DEB-A5F1-6074922F9318}">
      <dgm:prSet custT="1"/>
      <dgm:spPr/>
      <dgm:t>
        <a:bodyPr/>
        <a:lstStyle/>
        <a:p>
          <a:r>
            <a:rPr lang="en-US" sz="5400" dirty="0"/>
            <a:t>Clinical case</a:t>
          </a:r>
        </a:p>
      </dgm:t>
    </dgm:pt>
    <dgm:pt modelId="{94EBC0B9-2082-4E24-83F1-48A09340091D}" type="parTrans" cxnId="{27C9DBDE-CE54-428C-BCBB-68E59C4A06E4}">
      <dgm:prSet/>
      <dgm:spPr/>
      <dgm:t>
        <a:bodyPr/>
        <a:lstStyle/>
        <a:p>
          <a:endParaRPr lang="nl-BE"/>
        </a:p>
      </dgm:t>
    </dgm:pt>
    <dgm:pt modelId="{1F57CB94-F659-45BB-A503-E7E7B4F421AD}" type="sibTrans" cxnId="{27C9DBDE-CE54-428C-BCBB-68E59C4A06E4}">
      <dgm:prSet/>
      <dgm:spPr/>
      <dgm:t>
        <a:bodyPr/>
        <a:lstStyle/>
        <a:p>
          <a:endParaRPr lang="nl-BE"/>
        </a:p>
      </dgm:t>
    </dgm:pt>
    <dgm:pt modelId="{AE31442A-14FB-4267-AC28-E29427120A3B}" type="pres">
      <dgm:prSet presAssocID="{4D9E4277-C33F-4477-9417-2C742B8643A1}" presName="vert0" presStyleCnt="0">
        <dgm:presLayoutVars>
          <dgm:dir/>
          <dgm:animOne val="branch"/>
          <dgm:animLvl val="lvl"/>
        </dgm:presLayoutVars>
      </dgm:prSet>
      <dgm:spPr/>
    </dgm:pt>
    <dgm:pt modelId="{E925DBDF-FF02-40D9-A4BA-269B9E4C3505}" type="pres">
      <dgm:prSet presAssocID="{37794535-D717-4DEB-A5F1-6074922F9318}" presName="thickLine" presStyleLbl="alignNode1" presStyleIdx="0" presStyleCnt="4"/>
      <dgm:spPr/>
    </dgm:pt>
    <dgm:pt modelId="{A05999E8-9768-42AA-AC8A-B2D1C9BE1D5C}" type="pres">
      <dgm:prSet presAssocID="{37794535-D717-4DEB-A5F1-6074922F9318}" presName="horz1" presStyleCnt="0"/>
      <dgm:spPr/>
    </dgm:pt>
    <dgm:pt modelId="{A77DC984-0488-45EE-B927-3D842D7DF809}" type="pres">
      <dgm:prSet presAssocID="{37794535-D717-4DEB-A5F1-6074922F9318}" presName="tx1" presStyleLbl="revTx" presStyleIdx="0" presStyleCnt="4"/>
      <dgm:spPr/>
    </dgm:pt>
    <dgm:pt modelId="{D3C4204D-A337-47F4-A27D-F70666150CAB}" type="pres">
      <dgm:prSet presAssocID="{37794535-D717-4DEB-A5F1-6074922F9318}" presName="vert1" presStyleCnt="0"/>
      <dgm:spPr/>
    </dgm:pt>
    <dgm:pt modelId="{D268ACE1-396F-49D9-A232-0B93406950D8}" type="pres">
      <dgm:prSet presAssocID="{9DE327E7-10CC-4839-8EB7-B30A9AE4B055}" presName="thickLine" presStyleLbl="alignNode1" presStyleIdx="1" presStyleCnt="4"/>
      <dgm:spPr/>
    </dgm:pt>
    <dgm:pt modelId="{907794B6-664C-4890-9A58-5A646667D78A}" type="pres">
      <dgm:prSet presAssocID="{9DE327E7-10CC-4839-8EB7-B30A9AE4B055}" presName="horz1" presStyleCnt="0"/>
      <dgm:spPr/>
    </dgm:pt>
    <dgm:pt modelId="{825A074B-F2A3-4F2F-AA65-1F315D3196CE}" type="pres">
      <dgm:prSet presAssocID="{9DE327E7-10CC-4839-8EB7-B30A9AE4B055}" presName="tx1" presStyleLbl="revTx" presStyleIdx="1" presStyleCnt="4"/>
      <dgm:spPr/>
    </dgm:pt>
    <dgm:pt modelId="{40842B69-39AC-48A1-9A31-E674406E1687}" type="pres">
      <dgm:prSet presAssocID="{9DE327E7-10CC-4839-8EB7-B30A9AE4B055}" presName="vert1" presStyleCnt="0"/>
      <dgm:spPr/>
    </dgm:pt>
    <dgm:pt modelId="{BD15D8CF-9AF2-4FE7-A558-6CDE3FBE44F6}" type="pres">
      <dgm:prSet presAssocID="{8BAB3D33-C17B-4414-BCE6-87C89474CBC4}" presName="thickLine" presStyleLbl="alignNode1" presStyleIdx="2" presStyleCnt="4"/>
      <dgm:spPr/>
    </dgm:pt>
    <dgm:pt modelId="{15026752-A7D9-4436-902B-2DCCDEDD5807}" type="pres">
      <dgm:prSet presAssocID="{8BAB3D33-C17B-4414-BCE6-87C89474CBC4}" presName="horz1" presStyleCnt="0"/>
      <dgm:spPr/>
    </dgm:pt>
    <dgm:pt modelId="{2E28E2E8-C22A-4F9C-8FEC-68D099269263}" type="pres">
      <dgm:prSet presAssocID="{8BAB3D33-C17B-4414-BCE6-87C89474CBC4}" presName="tx1" presStyleLbl="revTx" presStyleIdx="2" presStyleCnt="4"/>
      <dgm:spPr/>
    </dgm:pt>
    <dgm:pt modelId="{D3926AC6-2389-46B6-A8C1-FAA13468081C}" type="pres">
      <dgm:prSet presAssocID="{8BAB3D33-C17B-4414-BCE6-87C89474CBC4}" presName="vert1" presStyleCnt="0"/>
      <dgm:spPr/>
    </dgm:pt>
    <dgm:pt modelId="{8728A55E-8D8F-4E9B-911D-3F3DACF9BEFF}" type="pres">
      <dgm:prSet presAssocID="{95DA4094-C988-42D6-BD45-225FED002662}" presName="thickLine" presStyleLbl="alignNode1" presStyleIdx="3" presStyleCnt="4"/>
      <dgm:spPr/>
    </dgm:pt>
    <dgm:pt modelId="{CCA978FB-7843-49B4-B9CA-4D7508DD9371}" type="pres">
      <dgm:prSet presAssocID="{95DA4094-C988-42D6-BD45-225FED002662}" presName="horz1" presStyleCnt="0"/>
      <dgm:spPr/>
    </dgm:pt>
    <dgm:pt modelId="{1D03948B-800B-4E26-AF97-EB83765655DF}" type="pres">
      <dgm:prSet presAssocID="{95DA4094-C988-42D6-BD45-225FED002662}" presName="tx1" presStyleLbl="revTx" presStyleIdx="3" presStyleCnt="4"/>
      <dgm:spPr/>
    </dgm:pt>
    <dgm:pt modelId="{94A96E0D-AED3-4C57-88EB-46115DFC22C1}" type="pres">
      <dgm:prSet presAssocID="{95DA4094-C988-42D6-BD45-225FED002662}" presName="vert1" presStyleCnt="0"/>
      <dgm:spPr/>
    </dgm:pt>
  </dgm:ptLst>
  <dgm:cxnLst>
    <dgm:cxn modelId="{EBE09C14-1672-4BA0-8DA0-99CA57623641}" type="presOf" srcId="{9DE327E7-10CC-4839-8EB7-B30A9AE4B055}" destId="{825A074B-F2A3-4F2F-AA65-1F315D3196CE}" srcOrd="0" destOrd="0" presId="urn:microsoft.com/office/officeart/2008/layout/LinedList"/>
    <dgm:cxn modelId="{A7D01840-6B3B-48E9-A8C4-50F95ADF9CD4}" type="presOf" srcId="{95DA4094-C988-42D6-BD45-225FED002662}" destId="{1D03948B-800B-4E26-AF97-EB83765655DF}" srcOrd="0" destOrd="0" presId="urn:microsoft.com/office/officeart/2008/layout/LinedList"/>
    <dgm:cxn modelId="{F306BD63-C9AC-496B-86F9-560964E2768C}" srcId="{4D9E4277-C33F-4477-9417-2C742B8643A1}" destId="{95DA4094-C988-42D6-BD45-225FED002662}" srcOrd="3" destOrd="0" parTransId="{BD9F81A3-B8B5-43E6-A63C-B762343EE2A3}" sibTransId="{FB6F4011-01FA-4D79-9E1D-A46C65A69514}"/>
    <dgm:cxn modelId="{FDF3677D-51F2-432A-ADF7-D903FE2330B8}" srcId="{4D9E4277-C33F-4477-9417-2C742B8643A1}" destId="{9DE327E7-10CC-4839-8EB7-B30A9AE4B055}" srcOrd="1" destOrd="0" parTransId="{7916DF9D-5148-4DC1-B75E-6F5F9964BE98}" sibTransId="{76B93A51-715B-4AB5-9D98-70725A2DF148}"/>
    <dgm:cxn modelId="{00D3BEA0-A10C-4045-BB93-E21CD882889E}" type="presOf" srcId="{37794535-D717-4DEB-A5F1-6074922F9318}" destId="{A77DC984-0488-45EE-B927-3D842D7DF809}" srcOrd="0" destOrd="0" presId="urn:microsoft.com/office/officeart/2008/layout/LinedList"/>
    <dgm:cxn modelId="{9BAAD2D3-A8E2-4C29-82D8-970EF6C0DF1C}" srcId="{4D9E4277-C33F-4477-9417-2C742B8643A1}" destId="{8BAB3D33-C17B-4414-BCE6-87C89474CBC4}" srcOrd="2" destOrd="0" parTransId="{B6C8EFF7-3798-4EEA-B324-9EE37304489D}" sibTransId="{A006F593-1AC7-4E55-83C0-1B5F20546AF7}"/>
    <dgm:cxn modelId="{8F111CDD-82FF-41E4-9356-EEC4FC3B66F6}" type="presOf" srcId="{4D9E4277-C33F-4477-9417-2C742B8643A1}" destId="{AE31442A-14FB-4267-AC28-E29427120A3B}" srcOrd="0" destOrd="0" presId="urn:microsoft.com/office/officeart/2008/layout/LinedList"/>
    <dgm:cxn modelId="{27C9DBDE-CE54-428C-BCBB-68E59C4A06E4}" srcId="{4D9E4277-C33F-4477-9417-2C742B8643A1}" destId="{37794535-D717-4DEB-A5F1-6074922F9318}" srcOrd="0" destOrd="0" parTransId="{94EBC0B9-2082-4E24-83F1-48A09340091D}" sibTransId="{1F57CB94-F659-45BB-A503-E7E7B4F421AD}"/>
    <dgm:cxn modelId="{B0C599E9-9A5B-40F4-BC10-9175005B06B2}" type="presOf" srcId="{8BAB3D33-C17B-4414-BCE6-87C89474CBC4}" destId="{2E28E2E8-C22A-4F9C-8FEC-68D099269263}" srcOrd="0" destOrd="0" presId="urn:microsoft.com/office/officeart/2008/layout/LinedList"/>
    <dgm:cxn modelId="{DDDD753B-156D-45D2-99BA-4664C9B63810}" type="presParOf" srcId="{AE31442A-14FB-4267-AC28-E29427120A3B}" destId="{E925DBDF-FF02-40D9-A4BA-269B9E4C3505}" srcOrd="0" destOrd="0" presId="urn:microsoft.com/office/officeart/2008/layout/LinedList"/>
    <dgm:cxn modelId="{314452D7-E1B3-4691-AAF3-59E53291C60A}" type="presParOf" srcId="{AE31442A-14FB-4267-AC28-E29427120A3B}" destId="{A05999E8-9768-42AA-AC8A-B2D1C9BE1D5C}" srcOrd="1" destOrd="0" presId="urn:microsoft.com/office/officeart/2008/layout/LinedList"/>
    <dgm:cxn modelId="{61D8D6B3-7536-4B67-B14B-A43CCD2AC74E}" type="presParOf" srcId="{A05999E8-9768-42AA-AC8A-B2D1C9BE1D5C}" destId="{A77DC984-0488-45EE-B927-3D842D7DF809}" srcOrd="0" destOrd="0" presId="urn:microsoft.com/office/officeart/2008/layout/LinedList"/>
    <dgm:cxn modelId="{D796DDD1-4D4D-42EE-9580-1F7A855CCB63}" type="presParOf" srcId="{A05999E8-9768-42AA-AC8A-B2D1C9BE1D5C}" destId="{D3C4204D-A337-47F4-A27D-F70666150CAB}" srcOrd="1" destOrd="0" presId="urn:microsoft.com/office/officeart/2008/layout/LinedList"/>
    <dgm:cxn modelId="{52A504D0-59C7-47E6-8435-8B8DFD6DE567}" type="presParOf" srcId="{AE31442A-14FB-4267-AC28-E29427120A3B}" destId="{D268ACE1-396F-49D9-A232-0B93406950D8}" srcOrd="2" destOrd="0" presId="urn:microsoft.com/office/officeart/2008/layout/LinedList"/>
    <dgm:cxn modelId="{D7CEE1A6-5832-4469-AD9A-1575A95C7557}" type="presParOf" srcId="{AE31442A-14FB-4267-AC28-E29427120A3B}" destId="{907794B6-664C-4890-9A58-5A646667D78A}" srcOrd="3" destOrd="0" presId="urn:microsoft.com/office/officeart/2008/layout/LinedList"/>
    <dgm:cxn modelId="{D1113F53-54A6-4827-96B8-4A6DCDA1AB28}" type="presParOf" srcId="{907794B6-664C-4890-9A58-5A646667D78A}" destId="{825A074B-F2A3-4F2F-AA65-1F315D3196CE}" srcOrd="0" destOrd="0" presId="urn:microsoft.com/office/officeart/2008/layout/LinedList"/>
    <dgm:cxn modelId="{A4A09FBA-517B-40E8-8ABA-796895AABE90}" type="presParOf" srcId="{907794B6-664C-4890-9A58-5A646667D78A}" destId="{40842B69-39AC-48A1-9A31-E674406E1687}" srcOrd="1" destOrd="0" presId="urn:microsoft.com/office/officeart/2008/layout/LinedList"/>
    <dgm:cxn modelId="{79810ED6-5B4F-470B-8559-3E91F373444B}" type="presParOf" srcId="{AE31442A-14FB-4267-AC28-E29427120A3B}" destId="{BD15D8CF-9AF2-4FE7-A558-6CDE3FBE44F6}" srcOrd="4" destOrd="0" presId="urn:microsoft.com/office/officeart/2008/layout/LinedList"/>
    <dgm:cxn modelId="{26D8B13F-9660-447F-91D1-860F842EBB9B}" type="presParOf" srcId="{AE31442A-14FB-4267-AC28-E29427120A3B}" destId="{15026752-A7D9-4436-902B-2DCCDEDD5807}" srcOrd="5" destOrd="0" presId="urn:microsoft.com/office/officeart/2008/layout/LinedList"/>
    <dgm:cxn modelId="{470A542C-A5AB-4FAD-89D3-46745D00B2C5}" type="presParOf" srcId="{15026752-A7D9-4436-902B-2DCCDEDD5807}" destId="{2E28E2E8-C22A-4F9C-8FEC-68D099269263}" srcOrd="0" destOrd="0" presId="urn:microsoft.com/office/officeart/2008/layout/LinedList"/>
    <dgm:cxn modelId="{028724F6-2AF7-4638-AB85-9706149C26C2}" type="presParOf" srcId="{15026752-A7D9-4436-902B-2DCCDEDD5807}" destId="{D3926AC6-2389-46B6-A8C1-FAA13468081C}" srcOrd="1" destOrd="0" presId="urn:microsoft.com/office/officeart/2008/layout/LinedList"/>
    <dgm:cxn modelId="{7647F8AB-8BC8-4106-B9DA-B874B3E9E71C}" type="presParOf" srcId="{AE31442A-14FB-4267-AC28-E29427120A3B}" destId="{8728A55E-8D8F-4E9B-911D-3F3DACF9BEFF}" srcOrd="6" destOrd="0" presId="urn:microsoft.com/office/officeart/2008/layout/LinedList"/>
    <dgm:cxn modelId="{697A605E-AD07-41EC-97F6-C6133CF537CA}" type="presParOf" srcId="{AE31442A-14FB-4267-AC28-E29427120A3B}" destId="{CCA978FB-7843-49B4-B9CA-4D7508DD9371}" srcOrd="7" destOrd="0" presId="urn:microsoft.com/office/officeart/2008/layout/LinedList"/>
    <dgm:cxn modelId="{C8C9C2EE-2D76-4BB1-BD70-8A61AF31E217}" type="presParOf" srcId="{CCA978FB-7843-49B4-B9CA-4D7508DD9371}" destId="{1D03948B-800B-4E26-AF97-EB83765655DF}" srcOrd="0" destOrd="0" presId="urn:microsoft.com/office/officeart/2008/layout/LinedList"/>
    <dgm:cxn modelId="{35F16E9B-1314-461E-9EEE-C5262869BB5D}" type="presParOf" srcId="{CCA978FB-7843-49B4-B9CA-4D7508DD9371}" destId="{94A96E0D-AED3-4C57-88EB-46115DFC22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E4277-C33F-4477-9417-2C742B864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327E7-10CC-4839-8EB7-B30A9AE4B055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floor health</a:t>
          </a:r>
          <a:endParaRPr lang="en-US" sz="5400" dirty="0"/>
        </a:p>
      </dgm:t>
    </dgm:pt>
    <dgm:pt modelId="{7916DF9D-5148-4DC1-B75E-6F5F9964BE98}" type="parTrans" cxnId="{FDF3677D-51F2-432A-ADF7-D903FE2330B8}">
      <dgm:prSet/>
      <dgm:spPr/>
      <dgm:t>
        <a:bodyPr/>
        <a:lstStyle/>
        <a:p>
          <a:endParaRPr lang="en-US"/>
        </a:p>
      </dgm:t>
    </dgm:pt>
    <dgm:pt modelId="{76B93A51-715B-4AB5-9D98-70725A2DF148}" type="sibTrans" cxnId="{FDF3677D-51F2-432A-ADF7-D903FE2330B8}">
      <dgm:prSet/>
      <dgm:spPr/>
      <dgm:t>
        <a:bodyPr/>
        <a:lstStyle/>
        <a:p>
          <a:endParaRPr lang="en-US"/>
        </a:p>
      </dgm:t>
    </dgm:pt>
    <dgm:pt modelId="{8BAB3D33-C17B-4414-BCE6-87C89474CBC4}">
      <dgm:prSet custT="1"/>
      <dgm:spPr/>
      <dgm:t>
        <a:bodyPr/>
        <a:lstStyle/>
        <a:p>
          <a:r>
            <a:rPr lang="nl-BE" sz="5400" b="0" i="0" dirty="0" err="1"/>
            <a:t>Urinary</a:t>
          </a:r>
          <a:r>
            <a:rPr lang="nl-BE" sz="5400" b="0" i="0" dirty="0"/>
            <a:t> </a:t>
          </a:r>
          <a:r>
            <a:rPr lang="nl-BE" sz="5400" b="0" i="0" dirty="0" err="1"/>
            <a:t>incontinence</a:t>
          </a:r>
          <a:endParaRPr lang="en-US" sz="5400" dirty="0"/>
        </a:p>
      </dgm:t>
    </dgm:pt>
    <dgm:pt modelId="{B6C8EFF7-3798-4EEA-B324-9EE37304489D}" type="parTrans" cxnId="{9BAAD2D3-A8E2-4C29-82D8-970EF6C0DF1C}">
      <dgm:prSet/>
      <dgm:spPr/>
      <dgm:t>
        <a:bodyPr/>
        <a:lstStyle/>
        <a:p>
          <a:endParaRPr lang="en-US"/>
        </a:p>
      </dgm:t>
    </dgm:pt>
    <dgm:pt modelId="{A006F593-1AC7-4E55-83C0-1B5F20546AF7}" type="sibTrans" cxnId="{9BAAD2D3-A8E2-4C29-82D8-970EF6C0DF1C}">
      <dgm:prSet/>
      <dgm:spPr/>
      <dgm:t>
        <a:bodyPr/>
        <a:lstStyle/>
        <a:p>
          <a:endParaRPr lang="en-US"/>
        </a:p>
      </dgm:t>
    </dgm:pt>
    <dgm:pt modelId="{95DA4094-C988-42D6-BD45-225FED002662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</a:t>
          </a:r>
          <a:r>
            <a:rPr lang="nl-BE" sz="5400" b="0" i="0" dirty="0" err="1"/>
            <a:t>organ</a:t>
          </a:r>
          <a:r>
            <a:rPr lang="nl-BE" sz="5400" b="0" i="0" dirty="0"/>
            <a:t> </a:t>
          </a:r>
          <a:r>
            <a:rPr lang="nl-BE" sz="5400" b="0" i="0" dirty="0" err="1"/>
            <a:t>prolapse</a:t>
          </a:r>
          <a:endParaRPr lang="en-US" sz="5400" dirty="0"/>
        </a:p>
      </dgm:t>
    </dgm:pt>
    <dgm:pt modelId="{BD9F81A3-B8B5-43E6-A63C-B762343EE2A3}" type="parTrans" cxnId="{F306BD63-C9AC-496B-86F9-560964E2768C}">
      <dgm:prSet/>
      <dgm:spPr/>
      <dgm:t>
        <a:bodyPr/>
        <a:lstStyle/>
        <a:p>
          <a:endParaRPr lang="en-US"/>
        </a:p>
      </dgm:t>
    </dgm:pt>
    <dgm:pt modelId="{FB6F4011-01FA-4D79-9E1D-A46C65A69514}" type="sibTrans" cxnId="{F306BD63-C9AC-496B-86F9-560964E2768C}">
      <dgm:prSet/>
      <dgm:spPr/>
      <dgm:t>
        <a:bodyPr/>
        <a:lstStyle/>
        <a:p>
          <a:endParaRPr lang="en-US"/>
        </a:p>
      </dgm:t>
    </dgm:pt>
    <dgm:pt modelId="{37794535-D717-4DEB-A5F1-6074922F9318}">
      <dgm:prSet custT="1"/>
      <dgm:spPr/>
      <dgm:t>
        <a:bodyPr/>
        <a:lstStyle/>
        <a:p>
          <a:r>
            <a:rPr lang="en-US" sz="5400" b="1" dirty="0"/>
            <a:t>Clinical case</a:t>
          </a:r>
        </a:p>
      </dgm:t>
    </dgm:pt>
    <dgm:pt modelId="{94EBC0B9-2082-4E24-83F1-48A09340091D}" type="parTrans" cxnId="{27C9DBDE-CE54-428C-BCBB-68E59C4A06E4}">
      <dgm:prSet/>
      <dgm:spPr/>
      <dgm:t>
        <a:bodyPr/>
        <a:lstStyle/>
        <a:p>
          <a:endParaRPr lang="nl-BE"/>
        </a:p>
      </dgm:t>
    </dgm:pt>
    <dgm:pt modelId="{1F57CB94-F659-45BB-A503-E7E7B4F421AD}" type="sibTrans" cxnId="{27C9DBDE-CE54-428C-BCBB-68E59C4A06E4}">
      <dgm:prSet/>
      <dgm:spPr/>
      <dgm:t>
        <a:bodyPr/>
        <a:lstStyle/>
        <a:p>
          <a:endParaRPr lang="nl-BE"/>
        </a:p>
      </dgm:t>
    </dgm:pt>
    <dgm:pt modelId="{AE31442A-14FB-4267-AC28-E29427120A3B}" type="pres">
      <dgm:prSet presAssocID="{4D9E4277-C33F-4477-9417-2C742B8643A1}" presName="vert0" presStyleCnt="0">
        <dgm:presLayoutVars>
          <dgm:dir/>
          <dgm:animOne val="branch"/>
          <dgm:animLvl val="lvl"/>
        </dgm:presLayoutVars>
      </dgm:prSet>
      <dgm:spPr/>
    </dgm:pt>
    <dgm:pt modelId="{E925DBDF-FF02-40D9-A4BA-269B9E4C3505}" type="pres">
      <dgm:prSet presAssocID="{37794535-D717-4DEB-A5F1-6074922F9318}" presName="thickLine" presStyleLbl="alignNode1" presStyleIdx="0" presStyleCnt="4"/>
      <dgm:spPr/>
    </dgm:pt>
    <dgm:pt modelId="{A05999E8-9768-42AA-AC8A-B2D1C9BE1D5C}" type="pres">
      <dgm:prSet presAssocID="{37794535-D717-4DEB-A5F1-6074922F9318}" presName="horz1" presStyleCnt="0"/>
      <dgm:spPr/>
    </dgm:pt>
    <dgm:pt modelId="{A77DC984-0488-45EE-B927-3D842D7DF809}" type="pres">
      <dgm:prSet presAssocID="{37794535-D717-4DEB-A5F1-6074922F9318}" presName="tx1" presStyleLbl="revTx" presStyleIdx="0" presStyleCnt="4"/>
      <dgm:spPr/>
    </dgm:pt>
    <dgm:pt modelId="{D3C4204D-A337-47F4-A27D-F70666150CAB}" type="pres">
      <dgm:prSet presAssocID="{37794535-D717-4DEB-A5F1-6074922F9318}" presName="vert1" presStyleCnt="0"/>
      <dgm:spPr/>
    </dgm:pt>
    <dgm:pt modelId="{D268ACE1-396F-49D9-A232-0B93406950D8}" type="pres">
      <dgm:prSet presAssocID="{9DE327E7-10CC-4839-8EB7-B30A9AE4B055}" presName="thickLine" presStyleLbl="alignNode1" presStyleIdx="1" presStyleCnt="4"/>
      <dgm:spPr/>
    </dgm:pt>
    <dgm:pt modelId="{907794B6-664C-4890-9A58-5A646667D78A}" type="pres">
      <dgm:prSet presAssocID="{9DE327E7-10CC-4839-8EB7-B30A9AE4B055}" presName="horz1" presStyleCnt="0"/>
      <dgm:spPr/>
    </dgm:pt>
    <dgm:pt modelId="{825A074B-F2A3-4F2F-AA65-1F315D3196CE}" type="pres">
      <dgm:prSet presAssocID="{9DE327E7-10CC-4839-8EB7-B30A9AE4B055}" presName="tx1" presStyleLbl="revTx" presStyleIdx="1" presStyleCnt="4"/>
      <dgm:spPr/>
    </dgm:pt>
    <dgm:pt modelId="{40842B69-39AC-48A1-9A31-E674406E1687}" type="pres">
      <dgm:prSet presAssocID="{9DE327E7-10CC-4839-8EB7-B30A9AE4B055}" presName="vert1" presStyleCnt="0"/>
      <dgm:spPr/>
    </dgm:pt>
    <dgm:pt modelId="{BD15D8CF-9AF2-4FE7-A558-6CDE3FBE44F6}" type="pres">
      <dgm:prSet presAssocID="{8BAB3D33-C17B-4414-BCE6-87C89474CBC4}" presName="thickLine" presStyleLbl="alignNode1" presStyleIdx="2" presStyleCnt="4"/>
      <dgm:spPr/>
    </dgm:pt>
    <dgm:pt modelId="{15026752-A7D9-4436-902B-2DCCDEDD5807}" type="pres">
      <dgm:prSet presAssocID="{8BAB3D33-C17B-4414-BCE6-87C89474CBC4}" presName="horz1" presStyleCnt="0"/>
      <dgm:spPr/>
    </dgm:pt>
    <dgm:pt modelId="{2E28E2E8-C22A-4F9C-8FEC-68D099269263}" type="pres">
      <dgm:prSet presAssocID="{8BAB3D33-C17B-4414-BCE6-87C89474CBC4}" presName="tx1" presStyleLbl="revTx" presStyleIdx="2" presStyleCnt="4"/>
      <dgm:spPr/>
    </dgm:pt>
    <dgm:pt modelId="{D3926AC6-2389-46B6-A8C1-FAA13468081C}" type="pres">
      <dgm:prSet presAssocID="{8BAB3D33-C17B-4414-BCE6-87C89474CBC4}" presName="vert1" presStyleCnt="0"/>
      <dgm:spPr/>
    </dgm:pt>
    <dgm:pt modelId="{8728A55E-8D8F-4E9B-911D-3F3DACF9BEFF}" type="pres">
      <dgm:prSet presAssocID="{95DA4094-C988-42D6-BD45-225FED002662}" presName="thickLine" presStyleLbl="alignNode1" presStyleIdx="3" presStyleCnt="4"/>
      <dgm:spPr/>
    </dgm:pt>
    <dgm:pt modelId="{CCA978FB-7843-49B4-B9CA-4D7508DD9371}" type="pres">
      <dgm:prSet presAssocID="{95DA4094-C988-42D6-BD45-225FED002662}" presName="horz1" presStyleCnt="0"/>
      <dgm:spPr/>
    </dgm:pt>
    <dgm:pt modelId="{1D03948B-800B-4E26-AF97-EB83765655DF}" type="pres">
      <dgm:prSet presAssocID="{95DA4094-C988-42D6-BD45-225FED002662}" presName="tx1" presStyleLbl="revTx" presStyleIdx="3" presStyleCnt="4"/>
      <dgm:spPr/>
    </dgm:pt>
    <dgm:pt modelId="{94A96E0D-AED3-4C57-88EB-46115DFC22C1}" type="pres">
      <dgm:prSet presAssocID="{95DA4094-C988-42D6-BD45-225FED002662}" presName="vert1" presStyleCnt="0"/>
      <dgm:spPr/>
    </dgm:pt>
  </dgm:ptLst>
  <dgm:cxnLst>
    <dgm:cxn modelId="{EBE09C14-1672-4BA0-8DA0-99CA57623641}" type="presOf" srcId="{9DE327E7-10CC-4839-8EB7-B30A9AE4B055}" destId="{825A074B-F2A3-4F2F-AA65-1F315D3196CE}" srcOrd="0" destOrd="0" presId="urn:microsoft.com/office/officeart/2008/layout/LinedList"/>
    <dgm:cxn modelId="{A7D01840-6B3B-48E9-A8C4-50F95ADF9CD4}" type="presOf" srcId="{95DA4094-C988-42D6-BD45-225FED002662}" destId="{1D03948B-800B-4E26-AF97-EB83765655DF}" srcOrd="0" destOrd="0" presId="urn:microsoft.com/office/officeart/2008/layout/LinedList"/>
    <dgm:cxn modelId="{F306BD63-C9AC-496B-86F9-560964E2768C}" srcId="{4D9E4277-C33F-4477-9417-2C742B8643A1}" destId="{95DA4094-C988-42D6-BD45-225FED002662}" srcOrd="3" destOrd="0" parTransId="{BD9F81A3-B8B5-43E6-A63C-B762343EE2A3}" sibTransId="{FB6F4011-01FA-4D79-9E1D-A46C65A69514}"/>
    <dgm:cxn modelId="{FDF3677D-51F2-432A-ADF7-D903FE2330B8}" srcId="{4D9E4277-C33F-4477-9417-2C742B8643A1}" destId="{9DE327E7-10CC-4839-8EB7-B30A9AE4B055}" srcOrd="1" destOrd="0" parTransId="{7916DF9D-5148-4DC1-B75E-6F5F9964BE98}" sibTransId="{76B93A51-715B-4AB5-9D98-70725A2DF148}"/>
    <dgm:cxn modelId="{00D3BEA0-A10C-4045-BB93-E21CD882889E}" type="presOf" srcId="{37794535-D717-4DEB-A5F1-6074922F9318}" destId="{A77DC984-0488-45EE-B927-3D842D7DF809}" srcOrd="0" destOrd="0" presId="urn:microsoft.com/office/officeart/2008/layout/LinedList"/>
    <dgm:cxn modelId="{9BAAD2D3-A8E2-4C29-82D8-970EF6C0DF1C}" srcId="{4D9E4277-C33F-4477-9417-2C742B8643A1}" destId="{8BAB3D33-C17B-4414-BCE6-87C89474CBC4}" srcOrd="2" destOrd="0" parTransId="{B6C8EFF7-3798-4EEA-B324-9EE37304489D}" sibTransId="{A006F593-1AC7-4E55-83C0-1B5F20546AF7}"/>
    <dgm:cxn modelId="{8F111CDD-82FF-41E4-9356-EEC4FC3B66F6}" type="presOf" srcId="{4D9E4277-C33F-4477-9417-2C742B8643A1}" destId="{AE31442A-14FB-4267-AC28-E29427120A3B}" srcOrd="0" destOrd="0" presId="urn:microsoft.com/office/officeart/2008/layout/LinedList"/>
    <dgm:cxn modelId="{27C9DBDE-CE54-428C-BCBB-68E59C4A06E4}" srcId="{4D9E4277-C33F-4477-9417-2C742B8643A1}" destId="{37794535-D717-4DEB-A5F1-6074922F9318}" srcOrd="0" destOrd="0" parTransId="{94EBC0B9-2082-4E24-83F1-48A09340091D}" sibTransId="{1F57CB94-F659-45BB-A503-E7E7B4F421AD}"/>
    <dgm:cxn modelId="{B0C599E9-9A5B-40F4-BC10-9175005B06B2}" type="presOf" srcId="{8BAB3D33-C17B-4414-BCE6-87C89474CBC4}" destId="{2E28E2E8-C22A-4F9C-8FEC-68D099269263}" srcOrd="0" destOrd="0" presId="urn:microsoft.com/office/officeart/2008/layout/LinedList"/>
    <dgm:cxn modelId="{DDDD753B-156D-45D2-99BA-4664C9B63810}" type="presParOf" srcId="{AE31442A-14FB-4267-AC28-E29427120A3B}" destId="{E925DBDF-FF02-40D9-A4BA-269B9E4C3505}" srcOrd="0" destOrd="0" presId="urn:microsoft.com/office/officeart/2008/layout/LinedList"/>
    <dgm:cxn modelId="{314452D7-E1B3-4691-AAF3-59E53291C60A}" type="presParOf" srcId="{AE31442A-14FB-4267-AC28-E29427120A3B}" destId="{A05999E8-9768-42AA-AC8A-B2D1C9BE1D5C}" srcOrd="1" destOrd="0" presId="urn:microsoft.com/office/officeart/2008/layout/LinedList"/>
    <dgm:cxn modelId="{61D8D6B3-7536-4B67-B14B-A43CCD2AC74E}" type="presParOf" srcId="{A05999E8-9768-42AA-AC8A-B2D1C9BE1D5C}" destId="{A77DC984-0488-45EE-B927-3D842D7DF809}" srcOrd="0" destOrd="0" presId="urn:microsoft.com/office/officeart/2008/layout/LinedList"/>
    <dgm:cxn modelId="{D796DDD1-4D4D-42EE-9580-1F7A855CCB63}" type="presParOf" srcId="{A05999E8-9768-42AA-AC8A-B2D1C9BE1D5C}" destId="{D3C4204D-A337-47F4-A27D-F70666150CAB}" srcOrd="1" destOrd="0" presId="urn:microsoft.com/office/officeart/2008/layout/LinedList"/>
    <dgm:cxn modelId="{52A504D0-59C7-47E6-8435-8B8DFD6DE567}" type="presParOf" srcId="{AE31442A-14FB-4267-AC28-E29427120A3B}" destId="{D268ACE1-396F-49D9-A232-0B93406950D8}" srcOrd="2" destOrd="0" presId="urn:microsoft.com/office/officeart/2008/layout/LinedList"/>
    <dgm:cxn modelId="{D7CEE1A6-5832-4469-AD9A-1575A95C7557}" type="presParOf" srcId="{AE31442A-14FB-4267-AC28-E29427120A3B}" destId="{907794B6-664C-4890-9A58-5A646667D78A}" srcOrd="3" destOrd="0" presId="urn:microsoft.com/office/officeart/2008/layout/LinedList"/>
    <dgm:cxn modelId="{D1113F53-54A6-4827-96B8-4A6DCDA1AB28}" type="presParOf" srcId="{907794B6-664C-4890-9A58-5A646667D78A}" destId="{825A074B-F2A3-4F2F-AA65-1F315D3196CE}" srcOrd="0" destOrd="0" presId="urn:microsoft.com/office/officeart/2008/layout/LinedList"/>
    <dgm:cxn modelId="{A4A09FBA-517B-40E8-8ABA-796895AABE90}" type="presParOf" srcId="{907794B6-664C-4890-9A58-5A646667D78A}" destId="{40842B69-39AC-48A1-9A31-E674406E1687}" srcOrd="1" destOrd="0" presId="urn:microsoft.com/office/officeart/2008/layout/LinedList"/>
    <dgm:cxn modelId="{79810ED6-5B4F-470B-8559-3E91F373444B}" type="presParOf" srcId="{AE31442A-14FB-4267-AC28-E29427120A3B}" destId="{BD15D8CF-9AF2-4FE7-A558-6CDE3FBE44F6}" srcOrd="4" destOrd="0" presId="urn:microsoft.com/office/officeart/2008/layout/LinedList"/>
    <dgm:cxn modelId="{26D8B13F-9660-447F-91D1-860F842EBB9B}" type="presParOf" srcId="{AE31442A-14FB-4267-AC28-E29427120A3B}" destId="{15026752-A7D9-4436-902B-2DCCDEDD5807}" srcOrd="5" destOrd="0" presId="urn:microsoft.com/office/officeart/2008/layout/LinedList"/>
    <dgm:cxn modelId="{470A542C-A5AB-4FAD-89D3-46745D00B2C5}" type="presParOf" srcId="{15026752-A7D9-4436-902B-2DCCDEDD5807}" destId="{2E28E2E8-C22A-4F9C-8FEC-68D099269263}" srcOrd="0" destOrd="0" presId="urn:microsoft.com/office/officeart/2008/layout/LinedList"/>
    <dgm:cxn modelId="{028724F6-2AF7-4638-AB85-9706149C26C2}" type="presParOf" srcId="{15026752-A7D9-4436-902B-2DCCDEDD5807}" destId="{D3926AC6-2389-46B6-A8C1-FAA13468081C}" srcOrd="1" destOrd="0" presId="urn:microsoft.com/office/officeart/2008/layout/LinedList"/>
    <dgm:cxn modelId="{7647F8AB-8BC8-4106-B9DA-B874B3E9E71C}" type="presParOf" srcId="{AE31442A-14FB-4267-AC28-E29427120A3B}" destId="{8728A55E-8D8F-4E9B-911D-3F3DACF9BEFF}" srcOrd="6" destOrd="0" presId="urn:microsoft.com/office/officeart/2008/layout/LinedList"/>
    <dgm:cxn modelId="{697A605E-AD07-41EC-97F6-C6133CF537CA}" type="presParOf" srcId="{AE31442A-14FB-4267-AC28-E29427120A3B}" destId="{CCA978FB-7843-49B4-B9CA-4D7508DD9371}" srcOrd="7" destOrd="0" presId="urn:microsoft.com/office/officeart/2008/layout/LinedList"/>
    <dgm:cxn modelId="{C8C9C2EE-2D76-4BB1-BD70-8A61AF31E217}" type="presParOf" srcId="{CCA978FB-7843-49B4-B9CA-4D7508DD9371}" destId="{1D03948B-800B-4E26-AF97-EB83765655DF}" srcOrd="0" destOrd="0" presId="urn:microsoft.com/office/officeart/2008/layout/LinedList"/>
    <dgm:cxn modelId="{35F16E9B-1314-461E-9EEE-C5262869BB5D}" type="presParOf" srcId="{CCA978FB-7843-49B4-B9CA-4D7508DD9371}" destId="{94A96E0D-AED3-4C57-88EB-46115DFC22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E4277-C33F-4477-9417-2C742B864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327E7-10CC-4839-8EB7-B30A9AE4B055}">
      <dgm:prSet custT="1"/>
      <dgm:spPr/>
      <dgm:t>
        <a:bodyPr/>
        <a:lstStyle/>
        <a:p>
          <a:r>
            <a:rPr lang="nl-BE" sz="5400" b="1" i="0" dirty="0" err="1"/>
            <a:t>Pelvic</a:t>
          </a:r>
          <a:r>
            <a:rPr lang="nl-BE" sz="5400" b="1" i="0" dirty="0"/>
            <a:t> floor health</a:t>
          </a:r>
          <a:endParaRPr lang="en-US" sz="5400" b="1" dirty="0"/>
        </a:p>
      </dgm:t>
    </dgm:pt>
    <dgm:pt modelId="{7916DF9D-5148-4DC1-B75E-6F5F9964BE98}" type="parTrans" cxnId="{FDF3677D-51F2-432A-ADF7-D903FE2330B8}">
      <dgm:prSet/>
      <dgm:spPr/>
      <dgm:t>
        <a:bodyPr/>
        <a:lstStyle/>
        <a:p>
          <a:endParaRPr lang="en-US"/>
        </a:p>
      </dgm:t>
    </dgm:pt>
    <dgm:pt modelId="{76B93A51-715B-4AB5-9D98-70725A2DF148}" type="sibTrans" cxnId="{FDF3677D-51F2-432A-ADF7-D903FE2330B8}">
      <dgm:prSet/>
      <dgm:spPr/>
      <dgm:t>
        <a:bodyPr/>
        <a:lstStyle/>
        <a:p>
          <a:endParaRPr lang="en-US"/>
        </a:p>
      </dgm:t>
    </dgm:pt>
    <dgm:pt modelId="{8BAB3D33-C17B-4414-BCE6-87C89474CBC4}">
      <dgm:prSet custT="1"/>
      <dgm:spPr/>
      <dgm:t>
        <a:bodyPr/>
        <a:lstStyle/>
        <a:p>
          <a:r>
            <a:rPr lang="nl-BE" sz="5400" b="0" i="0" dirty="0" err="1"/>
            <a:t>Urinary</a:t>
          </a:r>
          <a:r>
            <a:rPr lang="nl-BE" sz="5400" b="0" i="0" dirty="0"/>
            <a:t> </a:t>
          </a:r>
          <a:r>
            <a:rPr lang="nl-BE" sz="5400" b="0" i="0" dirty="0" err="1"/>
            <a:t>incontinence</a:t>
          </a:r>
          <a:endParaRPr lang="en-US" sz="5400" dirty="0"/>
        </a:p>
      </dgm:t>
    </dgm:pt>
    <dgm:pt modelId="{B6C8EFF7-3798-4EEA-B324-9EE37304489D}" type="parTrans" cxnId="{9BAAD2D3-A8E2-4C29-82D8-970EF6C0DF1C}">
      <dgm:prSet/>
      <dgm:spPr/>
      <dgm:t>
        <a:bodyPr/>
        <a:lstStyle/>
        <a:p>
          <a:endParaRPr lang="en-US"/>
        </a:p>
      </dgm:t>
    </dgm:pt>
    <dgm:pt modelId="{A006F593-1AC7-4E55-83C0-1B5F20546AF7}" type="sibTrans" cxnId="{9BAAD2D3-A8E2-4C29-82D8-970EF6C0DF1C}">
      <dgm:prSet/>
      <dgm:spPr/>
      <dgm:t>
        <a:bodyPr/>
        <a:lstStyle/>
        <a:p>
          <a:endParaRPr lang="en-US"/>
        </a:p>
      </dgm:t>
    </dgm:pt>
    <dgm:pt modelId="{95DA4094-C988-42D6-BD45-225FED002662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</a:t>
          </a:r>
          <a:r>
            <a:rPr lang="nl-BE" sz="5400" b="0" i="0" dirty="0" err="1"/>
            <a:t>organ</a:t>
          </a:r>
          <a:r>
            <a:rPr lang="nl-BE" sz="5400" b="0" i="0" dirty="0"/>
            <a:t> </a:t>
          </a:r>
          <a:r>
            <a:rPr lang="nl-BE" sz="5400" b="0" i="0" dirty="0" err="1"/>
            <a:t>prolapse</a:t>
          </a:r>
          <a:endParaRPr lang="en-US" sz="5400" dirty="0"/>
        </a:p>
      </dgm:t>
    </dgm:pt>
    <dgm:pt modelId="{BD9F81A3-B8B5-43E6-A63C-B762343EE2A3}" type="parTrans" cxnId="{F306BD63-C9AC-496B-86F9-560964E2768C}">
      <dgm:prSet/>
      <dgm:spPr/>
      <dgm:t>
        <a:bodyPr/>
        <a:lstStyle/>
        <a:p>
          <a:endParaRPr lang="en-US"/>
        </a:p>
      </dgm:t>
    </dgm:pt>
    <dgm:pt modelId="{FB6F4011-01FA-4D79-9E1D-A46C65A69514}" type="sibTrans" cxnId="{F306BD63-C9AC-496B-86F9-560964E2768C}">
      <dgm:prSet/>
      <dgm:spPr/>
      <dgm:t>
        <a:bodyPr/>
        <a:lstStyle/>
        <a:p>
          <a:endParaRPr lang="en-US"/>
        </a:p>
      </dgm:t>
    </dgm:pt>
    <dgm:pt modelId="{37794535-D717-4DEB-A5F1-6074922F9318}">
      <dgm:prSet custT="1"/>
      <dgm:spPr/>
      <dgm:t>
        <a:bodyPr/>
        <a:lstStyle/>
        <a:p>
          <a:r>
            <a:rPr lang="en-US" sz="5400" dirty="0"/>
            <a:t>Clinical case</a:t>
          </a:r>
        </a:p>
      </dgm:t>
    </dgm:pt>
    <dgm:pt modelId="{94EBC0B9-2082-4E24-83F1-48A09340091D}" type="parTrans" cxnId="{27C9DBDE-CE54-428C-BCBB-68E59C4A06E4}">
      <dgm:prSet/>
      <dgm:spPr/>
      <dgm:t>
        <a:bodyPr/>
        <a:lstStyle/>
        <a:p>
          <a:endParaRPr lang="nl-BE"/>
        </a:p>
      </dgm:t>
    </dgm:pt>
    <dgm:pt modelId="{1F57CB94-F659-45BB-A503-E7E7B4F421AD}" type="sibTrans" cxnId="{27C9DBDE-CE54-428C-BCBB-68E59C4A06E4}">
      <dgm:prSet/>
      <dgm:spPr/>
      <dgm:t>
        <a:bodyPr/>
        <a:lstStyle/>
        <a:p>
          <a:endParaRPr lang="nl-BE"/>
        </a:p>
      </dgm:t>
    </dgm:pt>
    <dgm:pt modelId="{AE31442A-14FB-4267-AC28-E29427120A3B}" type="pres">
      <dgm:prSet presAssocID="{4D9E4277-C33F-4477-9417-2C742B8643A1}" presName="vert0" presStyleCnt="0">
        <dgm:presLayoutVars>
          <dgm:dir/>
          <dgm:animOne val="branch"/>
          <dgm:animLvl val="lvl"/>
        </dgm:presLayoutVars>
      </dgm:prSet>
      <dgm:spPr/>
    </dgm:pt>
    <dgm:pt modelId="{E925DBDF-FF02-40D9-A4BA-269B9E4C3505}" type="pres">
      <dgm:prSet presAssocID="{37794535-D717-4DEB-A5F1-6074922F9318}" presName="thickLine" presStyleLbl="alignNode1" presStyleIdx="0" presStyleCnt="4"/>
      <dgm:spPr/>
    </dgm:pt>
    <dgm:pt modelId="{A05999E8-9768-42AA-AC8A-B2D1C9BE1D5C}" type="pres">
      <dgm:prSet presAssocID="{37794535-D717-4DEB-A5F1-6074922F9318}" presName="horz1" presStyleCnt="0"/>
      <dgm:spPr/>
    </dgm:pt>
    <dgm:pt modelId="{A77DC984-0488-45EE-B927-3D842D7DF809}" type="pres">
      <dgm:prSet presAssocID="{37794535-D717-4DEB-A5F1-6074922F9318}" presName="tx1" presStyleLbl="revTx" presStyleIdx="0" presStyleCnt="4"/>
      <dgm:spPr/>
    </dgm:pt>
    <dgm:pt modelId="{D3C4204D-A337-47F4-A27D-F70666150CAB}" type="pres">
      <dgm:prSet presAssocID="{37794535-D717-4DEB-A5F1-6074922F9318}" presName="vert1" presStyleCnt="0"/>
      <dgm:spPr/>
    </dgm:pt>
    <dgm:pt modelId="{D268ACE1-396F-49D9-A232-0B93406950D8}" type="pres">
      <dgm:prSet presAssocID="{9DE327E7-10CC-4839-8EB7-B30A9AE4B055}" presName="thickLine" presStyleLbl="alignNode1" presStyleIdx="1" presStyleCnt="4"/>
      <dgm:spPr/>
    </dgm:pt>
    <dgm:pt modelId="{907794B6-664C-4890-9A58-5A646667D78A}" type="pres">
      <dgm:prSet presAssocID="{9DE327E7-10CC-4839-8EB7-B30A9AE4B055}" presName="horz1" presStyleCnt="0"/>
      <dgm:spPr/>
    </dgm:pt>
    <dgm:pt modelId="{825A074B-F2A3-4F2F-AA65-1F315D3196CE}" type="pres">
      <dgm:prSet presAssocID="{9DE327E7-10CC-4839-8EB7-B30A9AE4B055}" presName="tx1" presStyleLbl="revTx" presStyleIdx="1" presStyleCnt="4"/>
      <dgm:spPr/>
    </dgm:pt>
    <dgm:pt modelId="{40842B69-39AC-48A1-9A31-E674406E1687}" type="pres">
      <dgm:prSet presAssocID="{9DE327E7-10CC-4839-8EB7-B30A9AE4B055}" presName="vert1" presStyleCnt="0"/>
      <dgm:spPr/>
    </dgm:pt>
    <dgm:pt modelId="{BD15D8CF-9AF2-4FE7-A558-6CDE3FBE44F6}" type="pres">
      <dgm:prSet presAssocID="{8BAB3D33-C17B-4414-BCE6-87C89474CBC4}" presName="thickLine" presStyleLbl="alignNode1" presStyleIdx="2" presStyleCnt="4"/>
      <dgm:spPr/>
    </dgm:pt>
    <dgm:pt modelId="{15026752-A7D9-4436-902B-2DCCDEDD5807}" type="pres">
      <dgm:prSet presAssocID="{8BAB3D33-C17B-4414-BCE6-87C89474CBC4}" presName="horz1" presStyleCnt="0"/>
      <dgm:spPr/>
    </dgm:pt>
    <dgm:pt modelId="{2E28E2E8-C22A-4F9C-8FEC-68D099269263}" type="pres">
      <dgm:prSet presAssocID="{8BAB3D33-C17B-4414-BCE6-87C89474CBC4}" presName="tx1" presStyleLbl="revTx" presStyleIdx="2" presStyleCnt="4"/>
      <dgm:spPr/>
    </dgm:pt>
    <dgm:pt modelId="{D3926AC6-2389-46B6-A8C1-FAA13468081C}" type="pres">
      <dgm:prSet presAssocID="{8BAB3D33-C17B-4414-BCE6-87C89474CBC4}" presName="vert1" presStyleCnt="0"/>
      <dgm:spPr/>
    </dgm:pt>
    <dgm:pt modelId="{8728A55E-8D8F-4E9B-911D-3F3DACF9BEFF}" type="pres">
      <dgm:prSet presAssocID="{95DA4094-C988-42D6-BD45-225FED002662}" presName="thickLine" presStyleLbl="alignNode1" presStyleIdx="3" presStyleCnt="4"/>
      <dgm:spPr/>
    </dgm:pt>
    <dgm:pt modelId="{CCA978FB-7843-49B4-B9CA-4D7508DD9371}" type="pres">
      <dgm:prSet presAssocID="{95DA4094-C988-42D6-BD45-225FED002662}" presName="horz1" presStyleCnt="0"/>
      <dgm:spPr/>
    </dgm:pt>
    <dgm:pt modelId="{1D03948B-800B-4E26-AF97-EB83765655DF}" type="pres">
      <dgm:prSet presAssocID="{95DA4094-C988-42D6-BD45-225FED002662}" presName="tx1" presStyleLbl="revTx" presStyleIdx="3" presStyleCnt="4"/>
      <dgm:spPr/>
    </dgm:pt>
    <dgm:pt modelId="{94A96E0D-AED3-4C57-88EB-46115DFC22C1}" type="pres">
      <dgm:prSet presAssocID="{95DA4094-C988-42D6-BD45-225FED002662}" presName="vert1" presStyleCnt="0"/>
      <dgm:spPr/>
    </dgm:pt>
  </dgm:ptLst>
  <dgm:cxnLst>
    <dgm:cxn modelId="{EBE09C14-1672-4BA0-8DA0-99CA57623641}" type="presOf" srcId="{9DE327E7-10CC-4839-8EB7-B30A9AE4B055}" destId="{825A074B-F2A3-4F2F-AA65-1F315D3196CE}" srcOrd="0" destOrd="0" presId="urn:microsoft.com/office/officeart/2008/layout/LinedList"/>
    <dgm:cxn modelId="{A7D01840-6B3B-48E9-A8C4-50F95ADF9CD4}" type="presOf" srcId="{95DA4094-C988-42D6-BD45-225FED002662}" destId="{1D03948B-800B-4E26-AF97-EB83765655DF}" srcOrd="0" destOrd="0" presId="urn:microsoft.com/office/officeart/2008/layout/LinedList"/>
    <dgm:cxn modelId="{F306BD63-C9AC-496B-86F9-560964E2768C}" srcId="{4D9E4277-C33F-4477-9417-2C742B8643A1}" destId="{95DA4094-C988-42D6-BD45-225FED002662}" srcOrd="3" destOrd="0" parTransId="{BD9F81A3-B8B5-43E6-A63C-B762343EE2A3}" sibTransId="{FB6F4011-01FA-4D79-9E1D-A46C65A69514}"/>
    <dgm:cxn modelId="{FDF3677D-51F2-432A-ADF7-D903FE2330B8}" srcId="{4D9E4277-C33F-4477-9417-2C742B8643A1}" destId="{9DE327E7-10CC-4839-8EB7-B30A9AE4B055}" srcOrd="1" destOrd="0" parTransId="{7916DF9D-5148-4DC1-B75E-6F5F9964BE98}" sibTransId="{76B93A51-715B-4AB5-9D98-70725A2DF148}"/>
    <dgm:cxn modelId="{00D3BEA0-A10C-4045-BB93-E21CD882889E}" type="presOf" srcId="{37794535-D717-4DEB-A5F1-6074922F9318}" destId="{A77DC984-0488-45EE-B927-3D842D7DF809}" srcOrd="0" destOrd="0" presId="urn:microsoft.com/office/officeart/2008/layout/LinedList"/>
    <dgm:cxn modelId="{9BAAD2D3-A8E2-4C29-82D8-970EF6C0DF1C}" srcId="{4D9E4277-C33F-4477-9417-2C742B8643A1}" destId="{8BAB3D33-C17B-4414-BCE6-87C89474CBC4}" srcOrd="2" destOrd="0" parTransId="{B6C8EFF7-3798-4EEA-B324-9EE37304489D}" sibTransId="{A006F593-1AC7-4E55-83C0-1B5F20546AF7}"/>
    <dgm:cxn modelId="{8F111CDD-82FF-41E4-9356-EEC4FC3B66F6}" type="presOf" srcId="{4D9E4277-C33F-4477-9417-2C742B8643A1}" destId="{AE31442A-14FB-4267-AC28-E29427120A3B}" srcOrd="0" destOrd="0" presId="urn:microsoft.com/office/officeart/2008/layout/LinedList"/>
    <dgm:cxn modelId="{27C9DBDE-CE54-428C-BCBB-68E59C4A06E4}" srcId="{4D9E4277-C33F-4477-9417-2C742B8643A1}" destId="{37794535-D717-4DEB-A5F1-6074922F9318}" srcOrd="0" destOrd="0" parTransId="{94EBC0B9-2082-4E24-83F1-48A09340091D}" sibTransId="{1F57CB94-F659-45BB-A503-E7E7B4F421AD}"/>
    <dgm:cxn modelId="{B0C599E9-9A5B-40F4-BC10-9175005B06B2}" type="presOf" srcId="{8BAB3D33-C17B-4414-BCE6-87C89474CBC4}" destId="{2E28E2E8-C22A-4F9C-8FEC-68D099269263}" srcOrd="0" destOrd="0" presId="urn:microsoft.com/office/officeart/2008/layout/LinedList"/>
    <dgm:cxn modelId="{DDDD753B-156D-45D2-99BA-4664C9B63810}" type="presParOf" srcId="{AE31442A-14FB-4267-AC28-E29427120A3B}" destId="{E925DBDF-FF02-40D9-A4BA-269B9E4C3505}" srcOrd="0" destOrd="0" presId="urn:microsoft.com/office/officeart/2008/layout/LinedList"/>
    <dgm:cxn modelId="{314452D7-E1B3-4691-AAF3-59E53291C60A}" type="presParOf" srcId="{AE31442A-14FB-4267-AC28-E29427120A3B}" destId="{A05999E8-9768-42AA-AC8A-B2D1C9BE1D5C}" srcOrd="1" destOrd="0" presId="urn:microsoft.com/office/officeart/2008/layout/LinedList"/>
    <dgm:cxn modelId="{61D8D6B3-7536-4B67-B14B-A43CCD2AC74E}" type="presParOf" srcId="{A05999E8-9768-42AA-AC8A-B2D1C9BE1D5C}" destId="{A77DC984-0488-45EE-B927-3D842D7DF809}" srcOrd="0" destOrd="0" presId="urn:microsoft.com/office/officeart/2008/layout/LinedList"/>
    <dgm:cxn modelId="{D796DDD1-4D4D-42EE-9580-1F7A855CCB63}" type="presParOf" srcId="{A05999E8-9768-42AA-AC8A-B2D1C9BE1D5C}" destId="{D3C4204D-A337-47F4-A27D-F70666150CAB}" srcOrd="1" destOrd="0" presId="urn:microsoft.com/office/officeart/2008/layout/LinedList"/>
    <dgm:cxn modelId="{52A504D0-59C7-47E6-8435-8B8DFD6DE567}" type="presParOf" srcId="{AE31442A-14FB-4267-AC28-E29427120A3B}" destId="{D268ACE1-396F-49D9-A232-0B93406950D8}" srcOrd="2" destOrd="0" presId="urn:microsoft.com/office/officeart/2008/layout/LinedList"/>
    <dgm:cxn modelId="{D7CEE1A6-5832-4469-AD9A-1575A95C7557}" type="presParOf" srcId="{AE31442A-14FB-4267-AC28-E29427120A3B}" destId="{907794B6-664C-4890-9A58-5A646667D78A}" srcOrd="3" destOrd="0" presId="urn:microsoft.com/office/officeart/2008/layout/LinedList"/>
    <dgm:cxn modelId="{D1113F53-54A6-4827-96B8-4A6DCDA1AB28}" type="presParOf" srcId="{907794B6-664C-4890-9A58-5A646667D78A}" destId="{825A074B-F2A3-4F2F-AA65-1F315D3196CE}" srcOrd="0" destOrd="0" presId="urn:microsoft.com/office/officeart/2008/layout/LinedList"/>
    <dgm:cxn modelId="{A4A09FBA-517B-40E8-8ABA-796895AABE90}" type="presParOf" srcId="{907794B6-664C-4890-9A58-5A646667D78A}" destId="{40842B69-39AC-48A1-9A31-E674406E1687}" srcOrd="1" destOrd="0" presId="urn:microsoft.com/office/officeart/2008/layout/LinedList"/>
    <dgm:cxn modelId="{79810ED6-5B4F-470B-8559-3E91F373444B}" type="presParOf" srcId="{AE31442A-14FB-4267-AC28-E29427120A3B}" destId="{BD15D8CF-9AF2-4FE7-A558-6CDE3FBE44F6}" srcOrd="4" destOrd="0" presId="urn:microsoft.com/office/officeart/2008/layout/LinedList"/>
    <dgm:cxn modelId="{26D8B13F-9660-447F-91D1-860F842EBB9B}" type="presParOf" srcId="{AE31442A-14FB-4267-AC28-E29427120A3B}" destId="{15026752-A7D9-4436-902B-2DCCDEDD5807}" srcOrd="5" destOrd="0" presId="urn:microsoft.com/office/officeart/2008/layout/LinedList"/>
    <dgm:cxn modelId="{470A542C-A5AB-4FAD-89D3-46745D00B2C5}" type="presParOf" srcId="{15026752-A7D9-4436-902B-2DCCDEDD5807}" destId="{2E28E2E8-C22A-4F9C-8FEC-68D099269263}" srcOrd="0" destOrd="0" presId="urn:microsoft.com/office/officeart/2008/layout/LinedList"/>
    <dgm:cxn modelId="{028724F6-2AF7-4638-AB85-9706149C26C2}" type="presParOf" srcId="{15026752-A7D9-4436-902B-2DCCDEDD5807}" destId="{D3926AC6-2389-46B6-A8C1-FAA13468081C}" srcOrd="1" destOrd="0" presId="urn:microsoft.com/office/officeart/2008/layout/LinedList"/>
    <dgm:cxn modelId="{7647F8AB-8BC8-4106-B9DA-B874B3E9E71C}" type="presParOf" srcId="{AE31442A-14FB-4267-AC28-E29427120A3B}" destId="{8728A55E-8D8F-4E9B-911D-3F3DACF9BEFF}" srcOrd="6" destOrd="0" presId="urn:microsoft.com/office/officeart/2008/layout/LinedList"/>
    <dgm:cxn modelId="{697A605E-AD07-41EC-97F6-C6133CF537CA}" type="presParOf" srcId="{AE31442A-14FB-4267-AC28-E29427120A3B}" destId="{CCA978FB-7843-49B4-B9CA-4D7508DD9371}" srcOrd="7" destOrd="0" presId="urn:microsoft.com/office/officeart/2008/layout/LinedList"/>
    <dgm:cxn modelId="{C8C9C2EE-2D76-4BB1-BD70-8A61AF31E217}" type="presParOf" srcId="{CCA978FB-7843-49B4-B9CA-4D7508DD9371}" destId="{1D03948B-800B-4E26-AF97-EB83765655DF}" srcOrd="0" destOrd="0" presId="urn:microsoft.com/office/officeart/2008/layout/LinedList"/>
    <dgm:cxn modelId="{35F16E9B-1314-461E-9EEE-C5262869BB5D}" type="presParOf" srcId="{CCA978FB-7843-49B4-B9CA-4D7508DD9371}" destId="{94A96E0D-AED3-4C57-88EB-46115DFC22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E4277-C33F-4477-9417-2C742B864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327E7-10CC-4839-8EB7-B30A9AE4B055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floor health</a:t>
          </a:r>
          <a:endParaRPr lang="en-US" sz="5400" dirty="0"/>
        </a:p>
      </dgm:t>
    </dgm:pt>
    <dgm:pt modelId="{7916DF9D-5148-4DC1-B75E-6F5F9964BE98}" type="parTrans" cxnId="{FDF3677D-51F2-432A-ADF7-D903FE2330B8}">
      <dgm:prSet/>
      <dgm:spPr/>
      <dgm:t>
        <a:bodyPr/>
        <a:lstStyle/>
        <a:p>
          <a:endParaRPr lang="en-US"/>
        </a:p>
      </dgm:t>
    </dgm:pt>
    <dgm:pt modelId="{76B93A51-715B-4AB5-9D98-70725A2DF148}" type="sibTrans" cxnId="{FDF3677D-51F2-432A-ADF7-D903FE2330B8}">
      <dgm:prSet/>
      <dgm:spPr/>
      <dgm:t>
        <a:bodyPr/>
        <a:lstStyle/>
        <a:p>
          <a:endParaRPr lang="en-US"/>
        </a:p>
      </dgm:t>
    </dgm:pt>
    <dgm:pt modelId="{8BAB3D33-C17B-4414-BCE6-87C89474CBC4}">
      <dgm:prSet custT="1"/>
      <dgm:spPr/>
      <dgm:t>
        <a:bodyPr/>
        <a:lstStyle/>
        <a:p>
          <a:r>
            <a:rPr lang="nl-BE" sz="5400" b="1" i="0" dirty="0" err="1"/>
            <a:t>Urinary</a:t>
          </a:r>
          <a:r>
            <a:rPr lang="nl-BE" sz="5400" b="1" i="0" dirty="0"/>
            <a:t> </a:t>
          </a:r>
          <a:r>
            <a:rPr lang="nl-BE" sz="5400" b="1" i="0" dirty="0" err="1"/>
            <a:t>incontinence</a:t>
          </a:r>
          <a:endParaRPr lang="en-US" sz="5400" b="1" dirty="0"/>
        </a:p>
      </dgm:t>
    </dgm:pt>
    <dgm:pt modelId="{B6C8EFF7-3798-4EEA-B324-9EE37304489D}" type="parTrans" cxnId="{9BAAD2D3-A8E2-4C29-82D8-970EF6C0DF1C}">
      <dgm:prSet/>
      <dgm:spPr/>
      <dgm:t>
        <a:bodyPr/>
        <a:lstStyle/>
        <a:p>
          <a:endParaRPr lang="en-US"/>
        </a:p>
      </dgm:t>
    </dgm:pt>
    <dgm:pt modelId="{A006F593-1AC7-4E55-83C0-1B5F20546AF7}" type="sibTrans" cxnId="{9BAAD2D3-A8E2-4C29-82D8-970EF6C0DF1C}">
      <dgm:prSet/>
      <dgm:spPr/>
      <dgm:t>
        <a:bodyPr/>
        <a:lstStyle/>
        <a:p>
          <a:endParaRPr lang="en-US"/>
        </a:p>
      </dgm:t>
    </dgm:pt>
    <dgm:pt modelId="{95DA4094-C988-42D6-BD45-225FED002662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</a:t>
          </a:r>
          <a:r>
            <a:rPr lang="nl-BE" sz="5400" b="0" i="0" dirty="0" err="1"/>
            <a:t>organ</a:t>
          </a:r>
          <a:r>
            <a:rPr lang="nl-BE" sz="5400" b="0" i="0" dirty="0"/>
            <a:t> </a:t>
          </a:r>
          <a:r>
            <a:rPr lang="nl-BE" sz="5400" b="0" i="0" dirty="0" err="1"/>
            <a:t>prolapse</a:t>
          </a:r>
          <a:endParaRPr lang="en-US" sz="5400" dirty="0"/>
        </a:p>
      </dgm:t>
    </dgm:pt>
    <dgm:pt modelId="{BD9F81A3-B8B5-43E6-A63C-B762343EE2A3}" type="parTrans" cxnId="{F306BD63-C9AC-496B-86F9-560964E2768C}">
      <dgm:prSet/>
      <dgm:spPr/>
      <dgm:t>
        <a:bodyPr/>
        <a:lstStyle/>
        <a:p>
          <a:endParaRPr lang="en-US"/>
        </a:p>
      </dgm:t>
    </dgm:pt>
    <dgm:pt modelId="{FB6F4011-01FA-4D79-9E1D-A46C65A69514}" type="sibTrans" cxnId="{F306BD63-C9AC-496B-86F9-560964E2768C}">
      <dgm:prSet/>
      <dgm:spPr/>
      <dgm:t>
        <a:bodyPr/>
        <a:lstStyle/>
        <a:p>
          <a:endParaRPr lang="en-US"/>
        </a:p>
      </dgm:t>
    </dgm:pt>
    <dgm:pt modelId="{37794535-D717-4DEB-A5F1-6074922F9318}">
      <dgm:prSet custT="1"/>
      <dgm:spPr/>
      <dgm:t>
        <a:bodyPr/>
        <a:lstStyle/>
        <a:p>
          <a:r>
            <a:rPr lang="en-US" sz="5400" dirty="0"/>
            <a:t>Clinical case</a:t>
          </a:r>
        </a:p>
      </dgm:t>
    </dgm:pt>
    <dgm:pt modelId="{94EBC0B9-2082-4E24-83F1-48A09340091D}" type="parTrans" cxnId="{27C9DBDE-CE54-428C-BCBB-68E59C4A06E4}">
      <dgm:prSet/>
      <dgm:spPr/>
      <dgm:t>
        <a:bodyPr/>
        <a:lstStyle/>
        <a:p>
          <a:endParaRPr lang="nl-BE"/>
        </a:p>
      </dgm:t>
    </dgm:pt>
    <dgm:pt modelId="{1F57CB94-F659-45BB-A503-E7E7B4F421AD}" type="sibTrans" cxnId="{27C9DBDE-CE54-428C-BCBB-68E59C4A06E4}">
      <dgm:prSet/>
      <dgm:spPr/>
      <dgm:t>
        <a:bodyPr/>
        <a:lstStyle/>
        <a:p>
          <a:endParaRPr lang="nl-BE"/>
        </a:p>
      </dgm:t>
    </dgm:pt>
    <dgm:pt modelId="{AE31442A-14FB-4267-AC28-E29427120A3B}" type="pres">
      <dgm:prSet presAssocID="{4D9E4277-C33F-4477-9417-2C742B8643A1}" presName="vert0" presStyleCnt="0">
        <dgm:presLayoutVars>
          <dgm:dir/>
          <dgm:animOne val="branch"/>
          <dgm:animLvl val="lvl"/>
        </dgm:presLayoutVars>
      </dgm:prSet>
      <dgm:spPr/>
    </dgm:pt>
    <dgm:pt modelId="{E925DBDF-FF02-40D9-A4BA-269B9E4C3505}" type="pres">
      <dgm:prSet presAssocID="{37794535-D717-4DEB-A5F1-6074922F9318}" presName="thickLine" presStyleLbl="alignNode1" presStyleIdx="0" presStyleCnt="4"/>
      <dgm:spPr/>
    </dgm:pt>
    <dgm:pt modelId="{A05999E8-9768-42AA-AC8A-B2D1C9BE1D5C}" type="pres">
      <dgm:prSet presAssocID="{37794535-D717-4DEB-A5F1-6074922F9318}" presName="horz1" presStyleCnt="0"/>
      <dgm:spPr/>
    </dgm:pt>
    <dgm:pt modelId="{A77DC984-0488-45EE-B927-3D842D7DF809}" type="pres">
      <dgm:prSet presAssocID="{37794535-D717-4DEB-A5F1-6074922F9318}" presName="tx1" presStyleLbl="revTx" presStyleIdx="0" presStyleCnt="4"/>
      <dgm:spPr/>
    </dgm:pt>
    <dgm:pt modelId="{D3C4204D-A337-47F4-A27D-F70666150CAB}" type="pres">
      <dgm:prSet presAssocID="{37794535-D717-4DEB-A5F1-6074922F9318}" presName="vert1" presStyleCnt="0"/>
      <dgm:spPr/>
    </dgm:pt>
    <dgm:pt modelId="{D268ACE1-396F-49D9-A232-0B93406950D8}" type="pres">
      <dgm:prSet presAssocID="{9DE327E7-10CC-4839-8EB7-B30A9AE4B055}" presName="thickLine" presStyleLbl="alignNode1" presStyleIdx="1" presStyleCnt="4"/>
      <dgm:spPr/>
    </dgm:pt>
    <dgm:pt modelId="{907794B6-664C-4890-9A58-5A646667D78A}" type="pres">
      <dgm:prSet presAssocID="{9DE327E7-10CC-4839-8EB7-B30A9AE4B055}" presName="horz1" presStyleCnt="0"/>
      <dgm:spPr/>
    </dgm:pt>
    <dgm:pt modelId="{825A074B-F2A3-4F2F-AA65-1F315D3196CE}" type="pres">
      <dgm:prSet presAssocID="{9DE327E7-10CC-4839-8EB7-B30A9AE4B055}" presName="tx1" presStyleLbl="revTx" presStyleIdx="1" presStyleCnt="4"/>
      <dgm:spPr/>
    </dgm:pt>
    <dgm:pt modelId="{40842B69-39AC-48A1-9A31-E674406E1687}" type="pres">
      <dgm:prSet presAssocID="{9DE327E7-10CC-4839-8EB7-B30A9AE4B055}" presName="vert1" presStyleCnt="0"/>
      <dgm:spPr/>
    </dgm:pt>
    <dgm:pt modelId="{BD15D8CF-9AF2-4FE7-A558-6CDE3FBE44F6}" type="pres">
      <dgm:prSet presAssocID="{8BAB3D33-C17B-4414-BCE6-87C89474CBC4}" presName="thickLine" presStyleLbl="alignNode1" presStyleIdx="2" presStyleCnt="4"/>
      <dgm:spPr/>
    </dgm:pt>
    <dgm:pt modelId="{15026752-A7D9-4436-902B-2DCCDEDD5807}" type="pres">
      <dgm:prSet presAssocID="{8BAB3D33-C17B-4414-BCE6-87C89474CBC4}" presName="horz1" presStyleCnt="0"/>
      <dgm:spPr/>
    </dgm:pt>
    <dgm:pt modelId="{2E28E2E8-C22A-4F9C-8FEC-68D099269263}" type="pres">
      <dgm:prSet presAssocID="{8BAB3D33-C17B-4414-BCE6-87C89474CBC4}" presName="tx1" presStyleLbl="revTx" presStyleIdx="2" presStyleCnt="4"/>
      <dgm:spPr/>
    </dgm:pt>
    <dgm:pt modelId="{D3926AC6-2389-46B6-A8C1-FAA13468081C}" type="pres">
      <dgm:prSet presAssocID="{8BAB3D33-C17B-4414-BCE6-87C89474CBC4}" presName="vert1" presStyleCnt="0"/>
      <dgm:spPr/>
    </dgm:pt>
    <dgm:pt modelId="{8728A55E-8D8F-4E9B-911D-3F3DACF9BEFF}" type="pres">
      <dgm:prSet presAssocID="{95DA4094-C988-42D6-BD45-225FED002662}" presName="thickLine" presStyleLbl="alignNode1" presStyleIdx="3" presStyleCnt="4"/>
      <dgm:spPr/>
    </dgm:pt>
    <dgm:pt modelId="{CCA978FB-7843-49B4-B9CA-4D7508DD9371}" type="pres">
      <dgm:prSet presAssocID="{95DA4094-C988-42D6-BD45-225FED002662}" presName="horz1" presStyleCnt="0"/>
      <dgm:spPr/>
    </dgm:pt>
    <dgm:pt modelId="{1D03948B-800B-4E26-AF97-EB83765655DF}" type="pres">
      <dgm:prSet presAssocID="{95DA4094-C988-42D6-BD45-225FED002662}" presName="tx1" presStyleLbl="revTx" presStyleIdx="3" presStyleCnt="4"/>
      <dgm:spPr/>
    </dgm:pt>
    <dgm:pt modelId="{94A96E0D-AED3-4C57-88EB-46115DFC22C1}" type="pres">
      <dgm:prSet presAssocID="{95DA4094-C988-42D6-BD45-225FED002662}" presName="vert1" presStyleCnt="0"/>
      <dgm:spPr/>
    </dgm:pt>
  </dgm:ptLst>
  <dgm:cxnLst>
    <dgm:cxn modelId="{EBE09C14-1672-4BA0-8DA0-99CA57623641}" type="presOf" srcId="{9DE327E7-10CC-4839-8EB7-B30A9AE4B055}" destId="{825A074B-F2A3-4F2F-AA65-1F315D3196CE}" srcOrd="0" destOrd="0" presId="urn:microsoft.com/office/officeart/2008/layout/LinedList"/>
    <dgm:cxn modelId="{A7D01840-6B3B-48E9-A8C4-50F95ADF9CD4}" type="presOf" srcId="{95DA4094-C988-42D6-BD45-225FED002662}" destId="{1D03948B-800B-4E26-AF97-EB83765655DF}" srcOrd="0" destOrd="0" presId="urn:microsoft.com/office/officeart/2008/layout/LinedList"/>
    <dgm:cxn modelId="{F306BD63-C9AC-496B-86F9-560964E2768C}" srcId="{4D9E4277-C33F-4477-9417-2C742B8643A1}" destId="{95DA4094-C988-42D6-BD45-225FED002662}" srcOrd="3" destOrd="0" parTransId="{BD9F81A3-B8B5-43E6-A63C-B762343EE2A3}" sibTransId="{FB6F4011-01FA-4D79-9E1D-A46C65A69514}"/>
    <dgm:cxn modelId="{FDF3677D-51F2-432A-ADF7-D903FE2330B8}" srcId="{4D9E4277-C33F-4477-9417-2C742B8643A1}" destId="{9DE327E7-10CC-4839-8EB7-B30A9AE4B055}" srcOrd="1" destOrd="0" parTransId="{7916DF9D-5148-4DC1-B75E-6F5F9964BE98}" sibTransId="{76B93A51-715B-4AB5-9D98-70725A2DF148}"/>
    <dgm:cxn modelId="{00D3BEA0-A10C-4045-BB93-E21CD882889E}" type="presOf" srcId="{37794535-D717-4DEB-A5F1-6074922F9318}" destId="{A77DC984-0488-45EE-B927-3D842D7DF809}" srcOrd="0" destOrd="0" presId="urn:microsoft.com/office/officeart/2008/layout/LinedList"/>
    <dgm:cxn modelId="{9BAAD2D3-A8E2-4C29-82D8-970EF6C0DF1C}" srcId="{4D9E4277-C33F-4477-9417-2C742B8643A1}" destId="{8BAB3D33-C17B-4414-BCE6-87C89474CBC4}" srcOrd="2" destOrd="0" parTransId="{B6C8EFF7-3798-4EEA-B324-9EE37304489D}" sibTransId="{A006F593-1AC7-4E55-83C0-1B5F20546AF7}"/>
    <dgm:cxn modelId="{8F111CDD-82FF-41E4-9356-EEC4FC3B66F6}" type="presOf" srcId="{4D9E4277-C33F-4477-9417-2C742B8643A1}" destId="{AE31442A-14FB-4267-AC28-E29427120A3B}" srcOrd="0" destOrd="0" presId="urn:microsoft.com/office/officeart/2008/layout/LinedList"/>
    <dgm:cxn modelId="{27C9DBDE-CE54-428C-BCBB-68E59C4A06E4}" srcId="{4D9E4277-C33F-4477-9417-2C742B8643A1}" destId="{37794535-D717-4DEB-A5F1-6074922F9318}" srcOrd="0" destOrd="0" parTransId="{94EBC0B9-2082-4E24-83F1-48A09340091D}" sibTransId="{1F57CB94-F659-45BB-A503-E7E7B4F421AD}"/>
    <dgm:cxn modelId="{B0C599E9-9A5B-40F4-BC10-9175005B06B2}" type="presOf" srcId="{8BAB3D33-C17B-4414-BCE6-87C89474CBC4}" destId="{2E28E2E8-C22A-4F9C-8FEC-68D099269263}" srcOrd="0" destOrd="0" presId="urn:microsoft.com/office/officeart/2008/layout/LinedList"/>
    <dgm:cxn modelId="{DDDD753B-156D-45D2-99BA-4664C9B63810}" type="presParOf" srcId="{AE31442A-14FB-4267-AC28-E29427120A3B}" destId="{E925DBDF-FF02-40D9-A4BA-269B9E4C3505}" srcOrd="0" destOrd="0" presId="urn:microsoft.com/office/officeart/2008/layout/LinedList"/>
    <dgm:cxn modelId="{314452D7-E1B3-4691-AAF3-59E53291C60A}" type="presParOf" srcId="{AE31442A-14FB-4267-AC28-E29427120A3B}" destId="{A05999E8-9768-42AA-AC8A-B2D1C9BE1D5C}" srcOrd="1" destOrd="0" presId="urn:microsoft.com/office/officeart/2008/layout/LinedList"/>
    <dgm:cxn modelId="{61D8D6B3-7536-4B67-B14B-A43CCD2AC74E}" type="presParOf" srcId="{A05999E8-9768-42AA-AC8A-B2D1C9BE1D5C}" destId="{A77DC984-0488-45EE-B927-3D842D7DF809}" srcOrd="0" destOrd="0" presId="urn:microsoft.com/office/officeart/2008/layout/LinedList"/>
    <dgm:cxn modelId="{D796DDD1-4D4D-42EE-9580-1F7A855CCB63}" type="presParOf" srcId="{A05999E8-9768-42AA-AC8A-B2D1C9BE1D5C}" destId="{D3C4204D-A337-47F4-A27D-F70666150CAB}" srcOrd="1" destOrd="0" presId="urn:microsoft.com/office/officeart/2008/layout/LinedList"/>
    <dgm:cxn modelId="{52A504D0-59C7-47E6-8435-8B8DFD6DE567}" type="presParOf" srcId="{AE31442A-14FB-4267-AC28-E29427120A3B}" destId="{D268ACE1-396F-49D9-A232-0B93406950D8}" srcOrd="2" destOrd="0" presId="urn:microsoft.com/office/officeart/2008/layout/LinedList"/>
    <dgm:cxn modelId="{D7CEE1A6-5832-4469-AD9A-1575A95C7557}" type="presParOf" srcId="{AE31442A-14FB-4267-AC28-E29427120A3B}" destId="{907794B6-664C-4890-9A58-5A646667D78A}" srcOrd="3" destOrd="0" presId="urn:microsoft.com/office/officeart/2008/layout/LinedList"/>
    <dgm:cxn modelId="{D1113F53-54A6-4827-96B8-4A6DCDA1AB28}" type="presParOf" srcId="{907794B6-664C-4890-9A58-5A646667D78A}" destId="{825A074B-F2A3-4F2F-AA65-1F315D3196CE}" srcOrd="0" destOrd="0" presId="urn:microsoft.com/office/officeart/2008/layout/LinedList"/>
    <dgm:cxn modelId="{A4A09FBA-517B-40E8-8ABA-796895AABE90}" type="presParOf" srcId="{907794B6-664C-4890-9A58-5A646667D78A}" destId="{40842B69-39AC-48A1-9A31-E674406E1687}" srcOrd="1" destOrd="0" presId="urn:microsoft.com/office/officeart/2008/layout/LinedList"/>
    <dgm:cxn modelId="{79810ED6-5B4F-470B-8559-3E91F373444B}" type="presParOf" srcId="{AE31442A-14FB-4267-AC28-E29427120A3B}" destId="{BD15D8CF-9AF2-4FE7-A558-6CDE3FBE44F6}" srcOrd="4" destOrd="0" presId="urn:microsoft.com/office/officeart/2008/layout/LinedList"/>
    <dgm:cxn modelId="{26D8B13F-9660-447F-91D1-860F842EBB9B}" type="presParOf" srcId="{AE31442A-14FB-4267-AC28-E29427120A3B}" destId="{15026752-A7D9-4436-902B-2DCCDEDD5807}" srcOrd="5" destOrd="0" presId="urn:microsoft.com/office/officeart/2008/layout/LinedList"/>
    <dgm:cxn modelId="{470A542C-A5AB-4FAD-89D3-46745D00B2C5}" type="presParOf" srcId="{15026752-A7D9-4436-902B-2DCCDEDD5807}" destId="{2E28E2E8-C22A-4F9C-8FEC-68D099269263}" srcOrd="0" destOrd="0" presId="urn:microsoft.com/office/officeart/2008/layout/LinedList"/>
    <dgm:cxn modelId="{028724F6-2AF7-4638-AB85-9706149C26C2}" type="presParOf" srcId="{15026752-A7D9-4436-902B-2DCCDEDD5807}" destId="{D3926AC6-2389-46B6-A8C1-FAA13468081C}" srcOrd="1" destOrd="0" presId="urn:microsoft.com/office/officeart/2008/layout/LinedList"/>
    <dgm:cxn modelId="{7647F8AB-8BC8-4106-B9DA-B874B3E9E71C}" type="presParOf" srcId="{AE31442A-14FB-4267-AC28-E29427120A3B}" destId="{8728A55E-8D8F-4E9B-911D-3F3DACF9BEFF}" srcOrd="6" destOrd="0" presId="urn:microsoft.com/office/officeart/2008/layout/LinedList"/>
    <dgm:cxn modelId="{697A605E-AD07-41EC-97F6-C6133CF537CA}" type="presParOf" srcId="{AE31442A-14FB-4267-AC28-E29427120A3B}" destId="{CCA978FB-7843-49B4-B9CA-4D7508DD9371}" srcOrd="7" destOrd="0" presId="urn:microsoft.com/office/officeart/2008/layout/LinedList"/>
    <dgm:cxn modelId="{C8C9C2EE-2D76-4BB1-BD70-8A61AF31E217}" type="presParOf" srcId="{CCA978FB-7843-49B4-B9CA-4D7508DD9371}" destId="{1D03948B-800B-4E26-AF97-EB83765655DF}" srcOrd="0" destOrd="0" presId="urn:microsoft.com/office/officeart/2008/layout/LinedList"/>
    <dgm:cxn modelId="{35F16E9B-1314-461E-9EEE-C5262869BB5D}" type="presParOf" srcId="{CCA978FB-7843-49B4-B9CA-4D7508DD9371}" destId="{94A96E0D-AED3-4C57-88EB-46115DFC22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9E4277-C33F-4477-9417-2C742B864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327E7-10CC-4839-8EB7-B30A9AE4B055}">
      <dgm:prSet custT="1"/>
      <dgm:spPr/>
      <dgm:t>
        <a:bodyPr/>
        <a:lstStyle/>
        <a:p>
          <a:r>
            <a:rPr lang="nl-BE" sz="5400" b="0" i="0" dirty="0" err="1"/>
            <a:t>Pelvic</a:t>
          </a:r>
          <a:r>
            <a:rPr lang="nl-BE" sz="5400" b="0" i="0" dirty="0"/>
            <a:t> floor health</a:t>
          </a:r>
          <a:endParaRPr lang="en-US" sz="5400" dirty="0"/>
        </a:p>
      </dgm:t>
    </dgm:pt>
    <dgm:pt modelId="{7916DF9D-5148-4DC1-B75E-6F5F9964BE98}" type="parTrans" cxnId="{FDF3677D-51F2-432A-ADF7-D903FE2330B8}">
      <dgm:prSet/>
      <dgm:spPr/>
      <dgm:t>
        <a:bodyPr/>
        <a:lstStyle/>
        <a:p>
          <a:endParaRPr lang="en-US"/>
        </a:p>
      </dgm:t>
    </dgm:pt>
    <dgm:pt modelId="{76B93A51-715B-4AB5-9D98-70725A2DF148}" type="sibTrans" cxnId="{FDF3677D-51F2-432A-ADF7-D903FE2330B8}">
      <dgm:prSet/>
      <dgm:spPr/>
      <dgm:t>
        <a:bodyPr/>
        <a:lstStyle/>
        <a:p>
          <a:endParaRPr lang="en-US"/>
        </a:p>
      </dgm:t>
    </dgm:pt>
    <dgm:pt modelId="{8BAB3D33-C17B-4414-BCE6-87C89474CBC4}">
      <dgm:prSet custT="1"/>
      <dgm:spPr/>
      <dgm:t>
        <a:bodyPr/>
        <a:lstStyle/>
        <a:p>
          <a:r>
            <a:rPr lang="nl-BE" sz="5400" b="0" i="0" dirty="0" err="1"/>
            <a:t>Urinary</a:t>
          </a:r>
          <a:r>
            <a:rPr lang="nl-BE" sz="5400" b="0" i="0" dirty="0"/>
            <a:t> </a:t>
          </a:r>
          <a:r>
            <a:rPr lang="nl-BE" sz="5400" b="0" i="0" dirty="0" err="1"/>
            <a:t>incontinence</a:t>
          </a:r>
          <a:endParaRPr lang="en-US" sz="5400" dirty="0"/>
        </a:p>
      </dgm:t>
    </dgm:pt>
    <dgm:pt modelId="{B6C8EFF7-3798-4EEA-B324-9EE37304489D}" type="parTrans" cxnId="{9BAAD2D3-A8E2-4C29-82D8-970EF6C0DF1C}">
      <dgm:prSet/>
      <dgm:spPr/>
      <dgm:t>
        <a:bodyPr/>
        <a:lstStyle/>
        <a:p>
          <a:endParaRPr lang="en-US"/>
        </a:p>
      </dgm:t>
    </dgm:pt>
    <dgm:pt modelId="{A006F593-1AC7-4E55-83C0-1B5F20546AF7}" type="sibTrans" cxnId="{9BAAD2D3-A8E2-4C29-82D8-970EF6C0DF1C}">
      <dgm:prSet/>
      <dgm:spPr/>
      <dgm:t>
        <a:bodyPr/>
        <a:lstStyle/>
        <a:p>
          <a:endParaRPr lang="en-US"/>
        </a:p>
      </dgm:t>
    </dgm:pt>
    <dgm:pt modelId="{95DA4094-C988-42D6-BD45-225FED002662}">
      <dgm:prSet custT="1"/>
      <dgm:spPr/>
      <dgm:t>
        <a:bodyPr/>
        <a:lstStyle/>
        <a:p>
          <a:r>
            <a:rPr lang="nl-BE" sz="5400" b="1" i="0" dirty="0" err="1"/>
            <a:t>Pelvic</a:t>
          </a:r>
          <a:r>
            <a:rPr lang="nl-BE" sz="5400" b="1" i="0" dirty="0"/>
            <a:t> </a:t>
          </a:r>
          <a:r>
            <a:rPr lang="nl-BE" sz="5400" b="1" i="0" dirty="0" err="1"/>
            <a:t>organ</a:t>
          </a:r>
          <a:r>
            <a:rPr lang="nl-BE" sz="5400" b="1" i="0" dirty="0"/>
            <a:t> </a:t>
          </a:r>
          <a:r>
            <a:rPr lang="nl-BE" sz="5400" b="1" i="0" dirty="0" err="1"/>
            <a:t>prolapse</a:t>
          </a:r>
          <a:endParaRPr lang="en-US" sz="5400" b="1" dirty="0"/>
        </a:p>
      </dgm:t>
    </dgm:pt>
    <dgm:pt modelId="{BD9F81A3-B8B5-43E6-A63C-B762343EE2A3}" type="parTrans" cxnId="{F306BD63-C9AC-496B-86F9-560964E2768C}">
      <dgm:prSet/>
      <dgm:spPr/>
      <dgm:t>
        <a:bodyPr/>
        <a:lstStyle/>
        <a:p>
          <a:endParaRPr lang="en-US"/>
        </a:p>
      </dgm:t>
    </dgm:pt>
    <dgm:pt modelId="{FB6F4011-01FA-4D79-9E1D-A46C65A69514}" type="sibTrans" cxnId="{F306BD63-C9AC-496B-86F9-560964E2768C}">
      <dgm:prSet/>
      <dgm:spPr/>
      <dgm:t>
        <a:bodyPr/>
        <a:lstStyle/>
        <a:p>
          <a:endParaRPr lang="en-US"/>
        </a:p>
      </dgm:t>
    </dgm:pt>
    <dgm:pt modelId="{37794535-D717-4DEB-A5F1-6074922F9318}">
      <dgm:prSet custT="1"/>
      <dgm:spPr/>
      <dgm:t>
        <a:bodyPr/>
        <a:lstStyle/>
        <a:p>
          <a:r>
            <a:rPr lang="en-US" sz="5400" dirty="0"/>
            <a:t>Clinical case</a:t>
          </a:r>
        </a:p>
      </dgm:t>
    </dgm:pt>
    <dgm:pt modelId="{94EBC0B9-2082-4E24-83F1-48A09340091D}" type="parTrans" cxnId="{27C9DBDE-CE54-428C-BCBB-68E59C4A06E4}">
      <dgm:prSet/>
      <dgm:spPr/>
      <dgm:t>
        <a:bodyPr/>
        <a:lstStyle/>
        <a:p>
          <a:endParaRPr lang="nl-BE"/>
        </a:p>
      </dgm:t>
    </dgm:pt>
    <dgm:pt modelId="{1F57CB94-F659-45BB-A503-E7E7B4F421AD}" type="sibTrans" cxnId="{27C9DBDE-CE54-428C-BCBB-68E59C4A06E4}">
      <dgm:prSet/>
      <dgm:spPr/>
      <dgm:t>
        <a:bodyPr/>
        <a:lstStyle/>
        <a:p>
          <a:endParaRPr lang="nl-BE"/>
        </a:p>
      </dgm:t>
    </dgm:pt>
    <dgm:pt modelId="{AE31442A-14FB-4267-AC28-E29427120A3B}" type="pres">
      <dgm:prSet presAssocID="{4D9E4277-C33F-4477-9417-2C742B8643A1}" presName="vert0" presStyleCnt="0">
        <dgm:presLayoutVars>
          <dgm:dir/>
          <dgm:animOne val="branch"/>
          <dgm:animLvl val="lvl"/>
        </dgm:presLayoutVars>
      </dgm:prSet>
      <dgm:spPr/>
    </dgm:pt>
    <dgm:pt modelId="{E925DBDF-FF02-40D9-A4BA-269B9E4C3505}" type="pres">
      <dgm:prSet presAssocID="{37794535-D717-4DEB-A5F1-6074922F9318}" presName="thickLine" presStyleLbl="alignNode1" presStyleIdx="0" presStyleCnt="4"/>
      <dgm:spPr/>
    </dgm:pt>
    <dgm:pt modelId="{A05999E8-9768-42AA-AC8A-B2D1C9BE1D5C}" type="pres">
      <dgm:prSet presAssocID="{37794535-D717-4DEB-A5F1-6074922F9318}" presName="horz1" presStyleCnt="0"/>
      <dgm:spPr/>
    </dgm:pt>
    <dgm:pt modelId="{A77DC984-0488-45EE-B927-3D842D7DF809}" type="pres">
      <dgm:prSet presAssocID="{37794535-D717-4DEB-A5F1-6074922F9318}" presName="tx1" presStyleLbl="revTx" presStyleIdx="0" presStyleCnt="4"/>
      <dgm:spPr/>
    </dgm:pt>
    <dgm:pt modelId="{D3C4204D-A337-47F4-A27D-F70666150CAB}" type="pres">
      <dgm:prSet presAssocID="{37794535-D717-4DEB-A5F1-6074922F9318}" presName="vert1" presStyleCnt="0"/>
      <dgm:spPr/>
    </dgm:pt>
    <dgm:pt modelId="{D268ACE1-396F-49D9-A232-0B93406950D8}" type="pres">
      <dgm:prSet presAssocID="{9DE327E7-10CC-4839-8EB7-B30A9AE4B055}" presName="thickLine" presStyleLbl="alignNode1" presStyleIdx="1" presStyleCnt="4"/>
      <dgm:spPr/>
    </dgm:pt>
    <dgm:pt modelId="{907794B6-664C-4890-9A58-5A646667D78A}" type="pres">
      <dgm:prSet presAssocID="{9DE327E7-10CC-4839-8EB7-B30A9AE4B055}" presName="horz1" presStyleCnt="0"/>
      <dgm:spPr/>
    </dgm:pt>
    <dgm:pt modelId="{825A074B-F2A3-4F2F-AA65-1F315D3196CE}" type="pres">
      <dgm:prSet presAssocID="{9DE327E7-10CC-4839-8EB7-B30A9AE4B055}" presName="tx1" presStyleLbl="revTx" presStyleIdx="1" presStyleCnt="4"/>
      <dgm:spPr/>
    </dgm:pt>
    <dgm:pt modelId="{40842B69-39AC-48A1-9A31-E674406E1687}" type="pres">
      <dgm:prSet presAssocID="{9DE327E7-10CC-4839-8EB7-B30A9AE4B055}" presName="vert1" presStyleCnt="0"/>
      <dgm:spPr/>
    </dgm:pt>
    <dgm:pt modelId="{BD15D8CF-9AF2-4FE7-A558-6CDE3FBE44F6}" type="pres">
      <dgm:prSet presAssocID="{8BAB3D33-C17B-4414-BCE6-87C89474CBC4}" presName="thickLine" presStyleLbl="alignNode1" presStyleIdx="2" presStyleCnt="4"/>
      <dgm:spPr/>
    </dgm:pt>
    <dgm:pt modelId="{15026752-A7D9-4436-902B-2DCCDEDD5807}" type="pres">
      <dgm:prSet presAssocID="{8BAB3D33-C17B-4414-BCE6-87C89474CBC4}" presName="horz1" presStyleCnt="0"/>
      <dgm:spPr/>
    </dgm:pt>
    <dgm:pt modelId="{2E28E2E8-C22A-4F9C-8FEC-68D099269263}" type="pres">
      <dgm:prSet presAssocID="{8BAB3D33-C17B-4414-BCE6-87C89474CBC4}" presName="tx1" presStyleLbl="revTx" presStyleIdx="2" presStyleCnt="4"/>
      <dgm:spPr/>
    </dgm:pt>
    <dgm:pt modelId="{D3926AC6-2389-46B6-A8C1-FAA13468081C}" type="pres">
      <dgm:prSet presAssocID="{8BAB3D33-C17B-4414-BCE6-87C89474CBC4}" presName="vert1" presStyleCnt="0"/>
      <dgm:spPr/>
    </dgm:pt>
    <dgm:pt modelId="{8728A55E-8D8F-4E9B-911D-3F3DACF9BEFF}" type="pres">
      <dgm:prSet presAssocID="{95DA4094-C988-42D6-BD45-225FED002662}" presName="thickLine" presStyleLbl="alignNode1" presStyleIdx="3" presStyleCnt="4"/>
      <dgm:spPr/>
    </dgm:pt>
    <dgm:pt modelId="{CCA978FB-7843-49B4-B9CA-4D7508DD9371}" type="pres">
      <dgm:prSet presAssocID="{95DA4094-C988-42D6-BD45-225FED002662}" presName="horz1" presStyleCnt="0"/>
      <dgm:spPr/>
    </dgm:pt>
    <dgm:pt modelId="{1D03948B-800B-4E26-AF97-EB83765655DF}" type="pres">
      <dgm:prSet presAssocID="{95DA4094-C988-42D6-BD45-225FED002662}" presName="tx1" presStyleLbl="revTx" presStyleIdx="3" presStyleCnt="4"/>
      <dgm:spPr/>
    </dgm:pt>
    <dgm:pt modelId="{94A96E0D-AED3-4C57-88EB-46115DFC22C1}" type="pres">
      <dgm:prSet presAssocID="{95DA4094-C988-42D6-BD45-225FED002662}" presName="vert1" presStyleCnt="0"/>
      <dgm:spPr/>
    </dgm:pt>
  </dgm:ptLst>
  <dgm:cxnLst>
    <dgm:cxn modelId="{EBE09C14-1672-4BA0-8DA0-99CA57623641}" type="presOf" srcId="{9DE327E7-10CC-4839-8EB7-B30A9AE4B055}" destId="{825A074B-F2A3-4F2F-AA65-1F315D3196CE}" srcOrd="0" destOrd="0" presId="urn:microsoft.com/office/officeart/2008/layout/LinedList"/>
    <dgm:cxn modelId="{A7D01840-6B3B-48E9-A8C4-50F95ADF9CD4}" type="presOf" srcId="{95DA4094-C988-42D6-BD45-225FED002662}" destId="{1D03948B-800B-4E26-AF97-EB83765655DF}" srcOrd="0" destOrd="0" presId="urn:microsoft.com/office/officeart/2008/layout/LinedList"/>
    <dgm:cxn modelId="{F306BD63-C9AC-496B-86F9-560964E2768C}" srcId="{4D9E4277-C33F-4477-9417-2C742B8643A1}" destId="{95DA4094-C988-42D6-BD45-225FED002662}" srcOrd="3" destOrd="0" parTransId="{BD9F81A3-B8B5-43E6-A63C-B762343EE2A3}" sibTransId="{FB6F4011-01FA-4D79-9E1D-A46C65A69514}"/>
    <dgm:cxn modelId="{FDF3677D-51F2-432A-ADF7-D903FE2330B8}" srcId="{4D9E4277-C33F-4477-9417-2C742B8643A1}" destId="{9DE327E7-10CC-4839-8EB7-B30A9AE4B055}" srcOrd="1" destOrd="0" parTransId="{7916DF9D-5148-4DC1-B75E-6F5F9964BE98}" sibTransId="{76B93A51-715B-4AB5-9D98-70725A2DF148}"/>
    <dgm:cxn modelId="{00D3BEA0-A10C-4045-BB93-E21CD882889E}" type="presOf" srcId="{37794535-D717-4DEB-A5F1-6074922F9318}" destId="{A77DC984-0488-45EE-B927-3D842D7DF809}" srcOrd="0" destOrd="0" presId="urn:microsoft.com/office/officeart/2008/layout/LinedList"/>
    <dgm:cxn modelId="{9BAAD2D3-A8E2-4C29-82D8-970EF6C0DF1C}" srcId="{4D9E4277-C33F-4477-9417-2C742B8643A1}" destId="{8BAB3D33-C17B-4414-BCE6-87C89474CBC4}" srcOrd="2" destOrd="0" parTransId="{B6C8EFF7-3798-4EEA-B324-9EE37304489D}" sibTransId="{A006F593-1AC7-4E55-83C0-1B5F20546AF7}"/>
    <dgm:cxn modelId="{8F111CDD-82FF-41E4-9356-EEC4FC3B66F6}" type="presOf" srcId="{4D9E4277-C33F-4477-9417-2C742B8643A1}" destId="{AE31442A-14FB-4267-AC28-E29427120A3B}" srcOrd="0" destOrd="0" presId="urn:microsoft.com/office/officeart/2008/layout/LinedList"/>
    <dgm:cxn modelId="{27C9DBDE-CE54-428C-BCBB-68E59C4A06E4}" srcId="{4D9E4277-C33F-4477-9417-2C742B8643A1}" destId="{37794535-D717-4DEB-A5F1-6074922F9318}" srcOrd="0" destOrd="0" parTransId="{94EBC0B9-2082-4E24-83F1-48A09340091D}" sibTransId="{1F57CB94-F659-45BB-A503-E7E7B4F421AD}"/>
    <dgm:cxn modelId="{B0C599E9-9A5B-40F4-BC10-9175005B06B2}" type="presOf" srcId="{8BAB3D33-C17B-4414-BCE6-87C89474CBC4}" destId="{2E28E2E8-C22A-4F9C-8FEC-68D099269263}" srcOrd="0" destOrd="0" presId="urn:microsoft.com/office/officeart/2008/layout/LinedList"/>
    <dgm:cxn modelId="{DDDD753B-156D-45D2-99BA-4664C9B63810}" type="presParOf" srcId="{AE31442A-14FB-4267-AC28-E29427120A3B}" destId="{E925DBDF-FF02-40D9-A4BA-269B9E4C3505}" srcOrd="0" destOrd="0" presId="urn:microsoft.com/office/officeart/2008/layout/LinedList"/>
    <dgm:cxn modelId="{314452D7-E1B3-4691-AAF3-59E53291C60A}" type="presParOf" srcId="{AE31442A-14FB-4267-AC28-E29427120A3B}" destId="{A05999E8-9768-42AA-AC8A-B2D1C9BE1D5C}" srcOrd="1" destOrd="0" presId="urn:microsoft.com/office/officeart/2008/layout/LinedList"/>
    <dgm:cxn modelId="{61D8D6B3-7536-4B67-B14B-A43CCD2AC74E}" type="presParOf" srcId="{A05999E8-9768-42AA-AC8A-B2D1C9BE1D5C}" destId="{A77DC984-0488-45EE-B927-3D842D7DF809}" srcOrd="0" destOrd="0" presId="urn:microsoft.com/office/officeart/2008/layout/LinedList"/>
    <dgm:cxn modelId="{D796DDD1-4D4D-42EE-9580-1F7A855CCB63}" type="presParOf" srcId="{A05999E8-9768-42AA-AC8A-B2D1C9BE1D5C}" destId="{D3C4204D-A337-47F4-A27D-F70666150CAB}" srcOrd="1" destOrd="0" presId="urn:microsoft.com/office/officeart/2008/layout/LinedList"/>
    <dgm:cxn modelId="{52A504D0-59C7-47E6-8435-8B8DFD6DE567}" type="presParOf" srcId="{AE31442A-14FB-4267-AC28-E29427120A3B}" destId="{D268ACE1-396F-49D9-A232-0B93406950D8}" srcOrd="2" destOrd="0" presId="urn:microsoft.com/office/officeart/2008/layout/LinedList"/>
    <dgm:cxn modelId="{D7CEE1A6-5832-4469-AD9A-1575A95C7557}" type="presParOf" srcId="{AE31442A-14FB-4267-AC28-E29427120A3B}" destId="{907794B6-664C-4890-9A58-5A646667D78A}" srcOrd="3" destOrd="0" presId="urn:microsoft.com/office/officeart/2008/layout/LinedList"/>
    <dgm:cxn modelId="{D1113F53-54A6-4827-96B8-4A6DCDA1AB28}" type="presParOf" srcId="{907794B6-664C-4890-9A58-5A646667D78A}" destId="{825A074B-F2A3-4F2F-AA65-1F315D3196CE}" srcOrd="0" destOrd="0" presId="urn:microsoft.com/office/officeart/2008/layout/LinedList"/>
    <dgm:cxn modelId="{A4A09FBA-517B-40E8-8ABA-796895AABE90}" type="presParOf" srcId="{907794B6-664C-4890-9A58-5A646667D78A}" destId="{40842B69-39AC-48A1-9A31-E674406E1687}" srcOrd="1" destOrd="0" presId="urn:microsoft.com/office/officeart/2008/layout/LinedList"/>
    <dgm:cxn modelId="{79810ED6-5B4F-470B-8559-3E91F373444B}" type="presParOf" srcId="{AE31442A-14FB-4267-AC28-E29427120A3B}" destId="{BD15D8CF-9AF2-4FE7-A558-6CDE3FBE44F6}" srcOrd="4" destOrd="0" presId="urn:microsoft.com/office/officeart/2008/layout/LinedList"/>
    <dgm:cxn modelId="{26D8B13F-9660-447F-91D1-860F842EBB9B}" type="presParOf" srcId="{AE31442A-14FB-4267-AC28-E29427120A3B}" destId="{15026752-A7D9-4436-902B-2DCCDEDD5807}" srcOrd="5" destOrd="0" presId="urn:microsoft.com/office/officeart/2008/layout/LinedList"/>
    <dgm:cxn modelId="{470A542C-A5AB-4FAD-89D3-46745D00B2C5}" type="presParOf" srcId="{15026752-A7D9-4436-902B-2DCCDEDD5807}" destId="{2E28E2E8-C22A-4F9C-8FEC-68D099269263}" srcOrd="0" destOrd="0" presId="urn:microsoft.com/office/officeart/2008/layout/LinedList"/>
    <dgm:cxn modelId="{028724F6-2AF7-4638-AB85-9706149C26C2}" type="presParOf" srcId="{15026752-A7D9-4436-902B-2DCCDEDD5807}" destId="{D3926AC6-2389-46B6-A8C1-FAA13468081C}" srcOrd="1" destOrd="0" presId="urn:microsoft.com/office/officeart/2008/layout/LinedList"/>
    <dgm:cxn modelId="{7647F8AB-8BC8-4106-B9DA-B874B3E9E71C}" type="presParOf" srcId="{AE31442A-14FB-4267-AC28-E29427120A3B}" destId="{8728A55E-8D8F-4E9B-911D-3F3DACF9BEFF}" srcOrd="6" destOrd="0" presId="urn:microsoft.com/office/officeart/2008/layout/LinedList"/>
    <dgm:cxn modelId="{697A605E-AD07-41EC-97F6-C6133CF537CA}" type="presParOf" srcId="{AE31442A-14FB-4267-AC28-E29427120A3B}" destId="{CCA978FB-7843-49B4-B9CA-4D7508DD9371}" srcOrd="7" destOrd="0" presId="urn:microsoft.com/office/officeart/2008/layout/LinedList"/>
    <dgm:cxn modelId="{C8C9C2EE-2D76-4BB1-BD70-8A61AF31E217}" type="presParOf" srcId="{CCA978FB-7843-49B4-B9CA-4D7508DD9371}" destId="{1D03948B-800B-4E26-AF97-EB83765655DF}" srcOrd="0" destOrd="0" presId="urn:microsoft.com/office/officeart/2008/layout/LinedList"/>
    <dgm:cxn modelId="{35F16E9B-1314-461E-9EEE-C5262869BB5D}" type="presParOf" srcId="{CCA978FB-7843-49B4-B9CA-4D7508DD9371}" destId="{94A96E0D-AED3-4C57-88EB-46115DFC22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5DBDF-FF02-40D9-A4BA-269B9E4C3505}">
      <dsp:nvSpPr>
        <dsp:cNvPr id="0" name=""/>
        <dsp:cNvSpPr/>
      </dsp:nvSpPr>
      <dsp:spPr>
        <a:xfrm>
          <a:off x="0" y="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C984-0488-45EE-B927-3D842D7DF809}">
      <dsp:nvSpPr>
        <dsp:cNvPr id="0" name=""/>
        <dsp:cNvSpPr/>
      </dsp:nvSpPr>
      <dsp:spPr>
        <a:xfrm>
          <a:off x="0" y="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Clinical case</a:t>
          </a:r>
        </a:p>
      </dsp:txBody>
      <dsp:txXfrm>
        <a:off x="0" y="0"/>
        <a:ext cx="8946541" cy="1048870"/>
      </dsp:txXfrm>
    </dsp:sp>
    <dsp:sp modelId="{D268ACE1-396F-49D9-A232-0B93406950D8}">
      <dsp:nvSpPr>
        <dsp:cNvPr id="0" name=""/>
        <dsp:cNvSpPr/>
      </dsp:nvSpPr>
      <dsp:spPr>
        <a:xfrm>
          <a:off x="0" y="104887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074B-F2A3-4F2F-AA65-1F315D3196CE}">
      <dsp:nvSpPr>
        <dsp:cNvPr id="0" name=""/>
        <dsp:cNvSpPr/>
      </dsp:nvSpPr>
      <dsp:spPr>
        <a:xfrm>
          <a:off x="0" y="104887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floor health</a:t>
          </a:r>
          <a:endParaRPr lang="en-US" sz="5400" kern="1200" dirty="0"/>
        </a:p>
      </dsp:txBody>
      <dsp:txXfrm>
        <a:off x="0" y="1048870"/>
        <a:ext cx="8946541" cy="1048870"/>
      </dsp:txXfrm>
    </dsp:sp>
    <dsp:sp modelId="{BD15D8CF-9AF2-4FE7-A558-6CDE3FBE44F6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E2E8-C22A-4F9C-8FEC-68D099269263}">
      <dsp:nvSpPr>
        <dsp:cNvPr id="0" name=""/>
        <dsp:cNvSpPr/>
      </dsp:nvSpPr>
      <dsp:spPr>
        <a:xfrm>
          <a:off x="0" y="209774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Urinary</a:t>
          </a:r>
          <a:r>
            <a:rPr lang="nl-BE" sz="5400" b="0" i="0" kern="1200" dirty="0"/>
            <a:t> </a:t>
          </a:r>
          <a:r>
            <a:rPr lang="nl-BE" sz="5400" b="0" i="0" kern="1200" dirty="0" err="1"/>
            <a:t>incontinence</a:t>
          </a:r>
          <a:endParaRPr lang="en-US" sz="5400" kern="1200" dirty="0"/>
        </a:p>
      </dsp:txBody>
      <dsp:txXfrm>
        <a:off x="0" y="2097740"/>
        <a:ext cx="8946541" cy="1048870"/>
      </dsp:txXfrm>
    </dsp:sp>
    <dsp:sp modelId="{8728A55E-8D8F-4E9B-911D-3F3DACF9BEFF}">
      <dsp:nvSpPr>
        <dsp:cNvPr id="0" name=""/>
        <dsp:cNvSpPr/>
      </dsp:nvSpPr>
      <dsp:spPr>
        <a:xfrm>
          <a:off x="0" y="314661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3948B-800B-4E26-AF97-EB83765655DF}">
      <dsp:nvSpPr>
        <dsp:cNvPr id="0" name=""/>
        <dsp:cNvSpPr/>
      </dsp:nvSpPr>
      <dsp:spPr>
        <a:xfrm>
          <a:off x="0" y="314661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</a:t>
          </a:r>
          <a:r>
            <a:rPr lang="nl-BE" sz="5400" b="0" i="0" kern="1200" dirty="0" err="1"/>
            <a:t>organ</a:t>
          </a:r>
          <a:r>
            <a:rPr lang="nl-BE" sz="5400" b="0" i="0" kern="1200" dirty="0"/>
            <a:t> </a:t>
          </a:r>
          <a:r>
            <a:rPr lang="nl-BE" sz="5400" b="0" i="0" kern="1200" dirty="0" err="1"/>
            <a:t>prolapse</a:t>
          </a:r>
          <a:endParaRPr lang="en-US" sz="5400" kern="1200" dirty="0"/>
        </a:p>
      </dsp:txBody>
      <dsp:txXfrm>
        <a:off x="0" y="3146610"/>
        <a:ext cx="8946541" cy="1048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5DBDF-FF02-40D9-A4BA-269B9E4C3505}">
      <dsp:nvSpPr>
        <dsp:cNvPr id="0" name=""/>
        <dsp:cNvSpPr/>
      </dsp:nvSpPr>
      <dsp:spPr>
        <a:xfrm>
          <a:off x="0" y="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C984-0488-45EE-B927-3D842D7DF809}">
      <dsp:nvSpPr>
        <dsp:cNvPr id="0" name=""/>
        <dsp:cNvSpPr/>
      </dsp:nvSpPr>
      <dsp:spPr>
        <a:xfrm>
          <a:off x="0" y="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Clinical case</a:t>
          </a:r>
        </a:p>
      </dsp:txBody>
      <dsp:txXfrm>
        <a:off x="0" y="0"/>
        <a:ext cx="8946541" cy="1048870"/>
      </dsp:txXfrm>
    </dsp:sp>
    <dsp:sp modelId="{D268ACE1-396F-49D9-A232-0B93406950D8}">
      <dsp:nvSpPr>
        <dsp:cNvPr id="0" name=""/>
        <dsp:cNvSpPr/>
      </dsp:nvSpPr>
      <dsp:spPr>
        <a:xfrm>
          <a:off x="0" y="104887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074B-F2A3-4F2F-AA65-1F315D3196CE}">
      <dsp:nvSpPr>
        <dsp:cNvPr id="0" name=""/>
        <dsp:cNvSpPr/>
      </dsp:nvSpPr>
      <dsp:spPr>
        <a:xfrm>
          <a:off x="0" y="104887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floor health</a:t>
          </a:r>
          <a:endParaRPr lang="en-US" sz="5400" kern="1200" dirty="0"/>
        </a:p>
      </dsp:txBody>
      <dsp:txXfrm>
        <a:off x="0" y="1048870"/>
        <a:ext cx="8946541" cy="1048870"/>
      </dsp:txXfrm>
    </dsp:sp>
    <dsp:sp modelId="{BD15D8CF-9AF2-4FE7-A558-6CDE3FBE44F6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E2E8-C22A-4F9C-8FEC-68D099269263}">
      <dsp:nvSpPr>
        <dsp:cNvPr id="0" name=""/>
        <dsp:cNvSpPr/>
      </dsp:nvSpPr>
      <dsp:spPr>
        <a:xfrm>
          <a:off x="0" y="209774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Urinary</a:t>
          </a:r>
          <a:r>
            <a:rPr lang="nl-BE" sz="5400" b="0" i="0" kern="1200" dirty="0"/>
            <a:t> </a:t>
          </a:r>
          <a:r>
            <a:rPr lang="nl-BE" sz="5400" b="0" i="0" kern="1200" dirty="0" err="1"/>
            <a:t>incontinence</a:t>
          </a:r>
          <a:endParaRPr lang="en-US" sz="5400" kern="1200" dirty="0"/>
        </a:p>
      </dsp:txBody>
      <dsp:txXfrm>
        <a:off x="0" y="2097740"/>
        <a:ext cx="8946541" cy="1048870"/>
      </dsp:txXfrm>
    </dsp:sp>
    <dsp:sp modelId="{8728A55E-8D8F-4E9B-911D-3F3DACF9BEFF}">
      <dsp:nvSpPr>
        <dsp:cNvPr id="0" name=""/>
        <dsp:cNvSpPr/>
      </dsp:nvSpPr>
      <dsp:spPr>
        <a:xfrm>
          <a:off x="0" y="314661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3948B-800B-4E26-AF97-EB83765655DF}">
      <dsp:nvSpPr>
        <dsp:cNvPr id="0" name=""/>
        <dsp:cNvSpPr/>
      </dsp:nvSpPr>
      <dsp:spPr>
        <a:xfrm>
          <a:off x="0" y="314661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</a:t>
          </a:r>
          <a:r>
            <a:rPr lang="nl-BE" sz="5400" b="0" i="0" kern="1200" dirty="0" err="1"/>
            <a:t>organ</a:t>
          </a:r>
          <a:r>
            <a:rPr lang="nl-BE" sz="5400" b="0" i="0" kern="1200" dirty="0"/>
            <a:t> </a:t>
          </a:r>
          <a:r>
            <a:rPr lang="nl-BE" sz="5400" b="0" i="0" kern="1200" dirty="0" err="1"/>
            <a:t>prolapse</a:t>
          </a:r>
          <a:endParaRPr lang="en-US" sz="5400" kern="1200" dirty="0"/>
        </a:p>
      </dsp:txBody>
      <dsp:txXfrm>
        <a:off x="0" y="3146610"/>
        <a:ext cx="8946541" cy="1048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5DBDF-FF02-40D9-A4BA-269B9E4C3505}">
      <dsp:nvSpPr>
        <dsp:cNvPr id="0" name=""/>
        <dsp:cNvSpPr/>
      </dsp:nvSpPr>
      <dsp:spPr>
        <a:xfrm>
          <a:off x="0" y="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C984-0488-45EE-B927-3D842D7DF809}">
      <dsp:nvSpPr>
        <dsp:cNvPr id="0" name=""/>
        <dsp:cNvSpPr/>
      </dsp:nvSpPr>
      <dsp:spPr>
        <a:xfrm>
          <a:off x="0" y="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Clinical case</a:t>
          </a:r>
        </a:p>
      </dsp:txBody>
      <dsp:txXfrm>
        <a:off x="0" y="0"/>
        <a:ext cx="8946541" cy="1048870"/>
      </dsp:txXfrm>
    </dsp:sp>
    <dsp:sp modelId="{D268ACE1-396F-49D9-A232-0B93406950D8}">
      <dsp:nvSpPr>
        <dsp:cNvPr id="0" name=""/>
        <dsp:cNvSpPr/>
      </dsp:nvSpPr>
      <dsp:spPr>
        <a:xfrm>
          <a:off x="0" y="104887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074B-F2A3-4F2F-AA65-1F315D3196CE}">
      <dsp:nvSpPr>
        <dsp:cNvPr id="0" name=""/>
        <dsp:cNvSpPr/>
      </dsp:nvSpPr>
      <dsp:spPr>
        <a:xfrm>
          <a:off x="0" y="104887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1" i="0" kern="1200" dirty="0" err="1"/>
            <a:t>Pelvic</a:t>
          </a:r>
          <a:r>
            <a:rPr lang="nl-BE" sz="5400" b="1" i="0" kern="1200" dirty="0"/>
            <a:t> floor health</a:t>
          </a:r>
          <a:endParaRPr lang="en-US" sz="5400" b="1" kern="1200" dirty="0"/>
        </a:p>
      </dsp:txBody>
      <dsp:txXfrm>
        <a:off x="0" y="1048870"/>
        <a:ext cx="8946541" cy="1048870"/>
      </dsp:txXfrm>
    </dsp:sp>
    <dsp:sp modelId="{BD15D8CF-9AF2-4FE7-A558-6CDE3FBE44F6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E2E8-C22A-4F9C-8FEC-68D099269263}">
      <dsp:nvSpPr>
        <dsp:cNvPr id="0" name=""/>
        <dsp:cNvSpPr/>
      </dsp:nvSpPr>
      <dsp:spPr>
        <a:xfrm>
          <a:off x="0" y="209774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Urinary</a:t>
          </a:r>
          <a:r>
            <a:rPr lang="nl-BE" sz="5400" b="0" i="0" kern="1200" dirty="0"/>
            <a:t> </a:t>
          </a:r>
          <a:r>
            <a:rPr lang="nl-BE" sz="5400" b="0" i="0" kern="1200" dirty="0" err="1"/>
            <a:t>incontinence</a:t>
          </a:r>
          <a:endParaRPr lang="en-US" sz="5400" kern="1200" dirty="0"/>
        </a:p>
      </dsp:txBody>
      <dsp:txXfrm>
        <a:off x="0" y="2097740"/>
        <a:ext cx="8946541" cy="1048870"/>
      </dsp:txXfrm>
    </dsp:sp>
    <dsp:sp modelId="{8728A55E-8D8F-4E9B-911D-3F3DACF9BEFF}">
      <dsp:nvSpPr>
        <dsp:cNvPr id="0" name=""/>
        <dsp:cNvSpPr/>
      </dsp:nvSpPr>
      <dsp:spPr>
        <a:xfrm>
          <a:off x="0" y="314661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3948B-800B-4E26-AF97-EB83765655DF}">
      <dsp:nvSpPr>
        <dsp:cNvPr id="0" name=""/>
        <dsp:cNvSpPr/>
      </dsp:nvSpPr>
      <dsp:spPr>
        <a:xfrm>
          <a:off x="0" y="314661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</a:t>
          </a:r>
          <a:r>
            <a:rPr lang="nl-BE" sz="5400" b="0" i="0" kern="1200" dirty="0" err="1"/>
            <a:t>organ</a:t>
          </a:r>
          <a:r>
            <a:rPr lang="nl-BE" sz="5400" b="0" i="0" kern="1200" dirty="0"/>
            <a:t> </a:t>
          </a:r>
          <a:r>
            <a:rPr lang="nl-BE" sz="5400" b="0" i="0" kern="1200" dirty="0" err="1"/>
            <a:t>prolapse</a:t>
          </a:r>
          <a:endParaRPr lang="en-US" sz="5400" kern="1200" dirty="0"/>
        </a:p>
      </dsp:txBody>
      <dsp:txXfrm>
        <a:off x="0" y="3146610"/>
        <a:ext cx="8946541" cy="1048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5DBDF-FF02-40D9-A4BA-269B9E4C3505}">
      <dsp:nvSpPr>
        <dsp:cNvPr id="0" name=""/>
        <dsp:cNvSpPr/>
      </dsp:nvSpPr>
      <dsp:spPr>
        <a:xfrm>
          <a:off x="0" y="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C984-0488-45EE-B927-3D842D7DF809}">
      <dsp:nvSpPr>
        <dsp:cNvPr id="0" name=""/>
        <dsp:cNvSpPr/>
      </dsp:nvSpPr>
      <dsp:spPr>
        <a:xfrm>
          <a:off x="0" y="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Clinical case</a:t>
          </a:r>
        </a:p>
      </dsp:txBody>
      <dsp:txXfrm>
        <a:off x="0" y="0"/>
        <a:ext cx="8946541" cy="1048870"/>
      </dsp:txXfrm>
    </dsp:sp>
    <dsp:sp modelId="{D268ACE1-396F-49D9-A232-0B93406950D8}">
      <dsp:nvSpPr>
        <dsp:cNvPr id="0" name=""/>
        <dsp:cNvSpPr/>
      </dsp:nvSpPr>
      <dsp:spPr>
        <a:xfrm>
          <a:off x="0" y="104887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074B-F2A3-4F2F-AA65-1F315D3196CE}">
      <dsp:nvSpPr>
        <dsp:cNvPr id="0" name=""/>
        <dsp:cNvSpPr/>
      </dsp:nvSpPr>
      <dsp:spPr>
        <a:xfrm>
          <a:off x="0" y="104887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floor health</a:t>
          </a:r>
          <a:endParaRPr lang="en-US" sz="5400" kern="1200" dirty="0"/>
        </a:p>
      </dsp:txBody>
      <dsp:txXfrm>
        <a:off x="0" y="1048870"/>
        <a:ext cx="8946541" cy="1048870"/>
      </dsp:txXfrm>
    </dsp:sp>
    <dsp:sp modelId="{BD15D8CF-9AF2-4FE7-A558-6CDE3FBE44F6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E2E8-C22A-4F9C-8FEC-68D099269263}">
      <dsp:nvSpPr>
        <dsp:cNvPr id="0" name=""/>
        <dsp:cNvSpPr/>
      </dsp:nvSpPr>
      <dsp:spPr>
        <a:xfrm>
          <a:off x="0" y="209774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1" i="0" kern="1200" dirty="0" err="1"/>
            <a:t>Urinary</a:t>
          </a:r>
          <a:r>
            <a:rPr lang="nl-BE" sz="5400" b="1" i="0" kern="1200" dirty="0"/>
            <a:t> </a:t>
          </a:r>
          <a:r>
            <a:rPr lang="nl-BE" sz="5400" b="1" i="0" kern="1200" dirty="0" err="1"/>
            <a:t>incontinence</a:t>
          </a:r>
          <a:endParaRPr lang="en-US" sz="5400" b="1" kern="1200" dirty="0"/>
        </a:p>
      </dsp:txBody>
      <dsp:txXfrm>
        <a:off x="0" y="2097740"/>
        <a:ext cx="8946541" cy="1048870"/>
      </dsp:txXfrm>
    </dsp:sp>
    <dsp:sp modelId="{8728A55E-8D8F-4E9B-911D-3F3DACF9BEFF}">
      <dsp:nvSpPr>
        <dsp:cNvPr id="0" name=""/>
        <dsp:cNvSpPr/>
      </dsp:nvSpPr>
      <dsp:spPr>
        <a:xfrm>
          <a:off x="0" y="314661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3948B-800B-4E26-AF97-EB83765655DF}">
      <dsp:nvSpPr>
        <dsp:cNvPr id="0" name=""/>
        <dsp:cNvSpPr/>
      </dsp:nvSpPr>
      <dsp:spPr>
        <a:xfrm>
          <a:off x="0" y="314661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</a:t>
          </a:r>
          <a:r>
            <a:rPr lang="nl-BE" sz="5400" b="0" i="0" kern="1200" dirty="0" err="1"/>
            <a:t>organ</a:t>
          </a:r>
          <a:r>
            <a:rPr lang="nl-BE" sz="5400" b="0" i="0" kern="1200" dirty="0"/>
            <a:t> </a:t>
          </a:r>
          <a:r>
            <a:rPr lang="nl-BE" sz="5400" b="0" i="0" kern="1200" dirty="0" err="1"/>
            <a:t>prolapse</a:t>
          </a:r>
          <a:endParaRPr lang="en-US" sz="5400" kern="1200" dirty="0"/>
        </a:p>
      </dsp:txBody>
      <dsp:txXfrm>
        <a:off x="0" y="3146610"/>
        <a:ext cx="8946541" cy="1048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5DBDF-FF02-40D9-A4BA-269B9E4C3505}">
      <dsp:nvSpPr>
        <dsp:cNvPr id="0" name=""/>
        <dsp:cNvSpPr/>
      </dsp:nvSpPr>
      <dsp:spPr>
        <a:xfrm>
          <a:off x="0" y="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C984-0488-45EE-B927-3D842D7DF809}">
      <dsp:nvSpPr>
        <dsp:cNvPr id="0" name=""/>
        <dsp:cNvSpPr/>
      </dsp:nvSpPr>
      <dsp:spPr>
        <a:xfrm>
          <a:off x="0" y="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Clinical case</a:t>
          </a:r>
        </a:p>
      </dsp:txBody>
      <dsp:txXfrm>
        <a:off x="0" y="0"/>
        <a:ext cx="8946541" cy="1048870"/>
      </dsp:txXfrm>
    </dsp:sp>
    <dsp:sp modelId="{D268ACE1-396F-49D9-A232-0B93406950D8}">
      <dsp:nvSpPr>
        <dsp:cNvPr id="0" name=""/>
        <dsp:cNvSpPr/>
      </dsp:nvSpPr>
      <dsp:spPr>
        <a:xfrm>
          <a:off x="0" y="104887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074B-F2A3-4F2F-AA65-1F315D3196CE}">
      <dsp:nvSpPr>
        <dsp:cNvPr id="0" name=""/>
        <dsp:cNvSpPr/>
      </dsp:nvSpPr>
      <dsp:spPr>
        <a:xfrm>
          <a:off x="0" y="104887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Pelvic</a:t>
          </a:r>
          <a:r>
            <a:rPr lang="nl-BE" sz="5400" b="0" i="0" kern="1200" dirty="0"/>
            <a:t> floor health</a:t>
          </a:r>
          <a:endParaRPr lang="en-US" sz="5400" kern="1200" dirty="0"/>
        </a:p>
      </dsp:txBody>
      <dsp:txXfrm>
        <a:off x="0" y="1048870"/>
        <a:ext cx="8946541" cy="1048870"/>
      </dsp:txXfrm>
    </dsp:sp>
    <dsp:sp modelId="{BD15D8CF-9AF2-4FE7-A558-6CDE3FBE44F6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E2E8-C22A-4F9C-8FEC-68D099269263}">
      <dsp:nvSpPr>
        <dsp:cNvPr id="0" name=""/>
        <dsp:cNvSpPr/>
      </dsp:nvSpPr>
      <dsp:spPr>
        <a:xfrm>
          <a:off x="0" y="209774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0" i="0" kern="1200" dirty="0" err="1"/>
            <a:t>Urinary</a:t>
          </a:r>
          <a:r>
            <a:rPr lang="nl-BE" sz="5400" b="0" i="0" kern="1200" dirty="0"/>
            <a:t> </a:t>
          </a:r>
          <a:r>
            <a:rPr lang="nl-BE" sz="5400" b="0" i="0" kern="1200" dirty="0" err="1"/>
            <a:t>incontinence</a:t>
          </a:r>
          <a:endParaRPr lang="en-US" sz="5400" kern="1200" dirty="0"/>
        </a:p>
      </dsp:txBody>
      <dsp:txXfrm>
        <a:off x="0" y="2097740"/>
        <a:ext cx="8946541" cy="1048870"/>
      </dsp:txXfrm>
    </dsp:sp>
    <dsp:sp modelId="{8728A55E-8D8F-4E9B-911D-3F3DACF9BEFF}">
      <dsp:nvSpPr>
        <dsp:cNvPr id="0" name=""/>
        <dsp:cNvSpPr/>
      </dsp:nvSpPr>
      <dsp:spPr>
        <a:xfrm>
          <a:off x="0" y="314661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3948B-800B-4E26-AF97-EB83765655DF}">
      <dsp:nvSpPr>
        <dsp:cNvPr id="0" name=""/>
        <dsp:cNvSpPr/>
      </dsp:nvSpPr>
      <dsp:spPr>
        <a:xfrm>
          <a:off x="0" y="3146610"/>
          <a:ext cx="8946541" cy="104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b="1" i="0" kern="1200" dirty="0" err="1"/>
            <a:t>Pelvic</a:t>
          </a:r>
          <a:r>
            <a:rPr lang="nl-BE" sz="5400" b="1" i="0" kern="1200" dirty="0"/>
            <a:t> </a:t>
          </a:r>
          <a:r>
            <a:rPr lang="nl-BE" sz="5400" b="1" i="0" kern="1200" dirty="0" err="1"/>
            <a:t>organ</a:t>
          </a:r>
          <a:r>
            <a:rPr lang="nl-BE" sz="5400" b="1" i="0" kern="1200" dirty="0"/>
            <a:t> </a:t>
          </a:r>
          <a:r>
            <a:rPr lang="nl-BE" sz="5400" b="1" i="0" kern="1200" dirty="0" err="1"/>
            <a:t>prolapse</a:t>
          </a:r>
          <a:endParaRPr lang="en-US" sz="5400" b="1" kern="1200" dirty="0"/>
        </a:p>
      </dsp:txBody>
      <dsp:txXfrm>
        <a:off x="0" y="3146610"/>
        <a:ext cx="8946541" cy="1048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40176-397F-4C93-B57A-E848B08F9B7B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72FA-7EB1-4591-AE8D-AE6FB0C4ED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347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cancer</a:t>
            </a:r>
            <a:r>
              <a:rPr lang="nl-BE" dirty="0"/>
              <a:t> – but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harmful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972FA-7EB1-4591-AE8D-AE6FB0C4EDB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054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972FA-7EB1-4591-AE8D-AE6FB0C4EDBA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40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957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404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6958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666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503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753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1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647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294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132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266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80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2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39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259F-4230-17F4-28C6-95605B67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475239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5000" err="1"/>
              <a:t>Urinary</a:t>
            </a:r>
            <a:r>
              <a:rPr lang="nl-BE" sz="5000"/>
              <a:t> </a:t>
            </a:r>
            <a:r>
              <a:rPr lang="nl-BE" sz="5000" err="1"/>
              <a:t>incontinence</a:t>
            </a:r>
            <a:r>
              <a:rPr lang="nl-BE" sz="5000"/>
              <a:t> </a:t>
            </a:r>
            <a:r>
              <a:rPr lang="nl-BE" sz="5000" err="1"/>
              <a:t>and</a:t>
            </a:r>
            <a:r>
              <a:rPr lang="nl-BE" sz="5000"/>
              <a:t> </a:t>
            </a:r>
            <a:r>
              <a:rPr lang="nl-BE" sz="5000" err="1"/>
              <a:t>pelvic</a:t>
            </a:r>
            <a:r>
              <a:rPr lang="nl-BE" sz="5000"/>
              <a:t> floor health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B9A9CC-D203-2F48-B085-3150A8533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752399" cy="861420"/>
          </a:xfrm>
        </p:spPr>
        <p:txBody>
          <a:bodyPr>
            <a:normAutofit/>
          </a:bodyPr>
          <a:lstStyle/>
          <a:p>
            <a:r>
              <a:rPr lang="nl-BE" dirty="0"/>
              <a:t>Silke Vasseur, </a:t>
            </a:r>
            <a:r>
              <a:rPr lang="nl-BE" dirty="0" err="1"/>
              <a:t>Gynaecologist</a:t>
            </a:r>
            <a:endParaRPr lang="nl-BE" dirty="0"/>
          </a:p>
          <a:p>
            <a:r>
              <a:rPr lang="nl-BE" dirty="0" err="1"/>
              <a:t>Perineology</a:t>
            </a:r>
            <a:r>
              <a:rPr lang="nl-BE" dirty="0"/>
              <a:t> </a:t>
            </a:r>
            <a:r>
              <a:rPr lang="nl-BE" dirty="0" err="1"/>
              <a:t>Clinic</a:t>
            </a:r>
            <a:r>
              <a:rPr lang="nl-BE" dirty="0"/>
              <a:t>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E00AD7-CB45-498E-8A82-6BCD4A3D7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5" y="480824"/>
            <a:ext cx="6858001" cy="5896353"/>
          </a:xfrm>
          <a:custGeom>
            <a:avLst/>
            <a:gdLst>
              <a:gd name="connsiteX0" fmla="*/ 6858001 w 6858001"/>
              <a:gd name="connsiteY0" fmla="*/ 1177 h 5896353"/>
              <a:gd name="connsiteX1" fmla="*/ 6858001 w 6858001"/>
              <a:gd name="connsiteY1" fmla="*/ 1344715 h 5896353"/>
              <a:gd name="connsiteX2" fmla="*/ 6858000 w 6858001"/>
              <a:gd name="connsiteY2" fmla="*/ 1344715 h 5896353"/>
              <a:gd name="connsiteX3" fmla="*/ 6858000 w 6858001"/>
              <a:gd name="connsiteY3" fmla="*/ 5896353 h 5896353"/>
              <a:gd name="connsiteX4" fmla="*/ 0 w 6858001"/>
              <a:gd name="connsiteY4" fmla="*/ 5896352 h 5896353"/>
              <a:gd name="connsiteX5" fmla="*/ 0 w 6858001"/>
              <a:gd name="connsiteY5" fmla="*/ 904460 h 5896353"/>
              <a:gd name="connsiteX6" fmla="*/ 1 w 6858001"/>
              <a:gd name="connsiteY6" fmla="*/ 904460 h 5896353"/>
              <a:gd name="connsiteX7" fmla="*/ 1 w 6858001"/>
              <a:gd name="connsiteY7" fmla="*/ 0 h 5896353"/>
              <a:gd name="connsiteX8" fmla="*/ 40463 w 6858001"/>
              <a:gd name="connsiteY8" fmla="*/ 5883 h 5896353"/>
              <a:gd name="connsiteX9" fmla="*/ 159107 w 6858001"/>
              <a:gd name="connsiteY9" fmla="*/ 23196 h 5896353"/>
              <a:gd name="connsiteX10" fmla="*/ 245518 w 6858001"/>
              <a:gd name="connsiteY10" fmla="*/ 35299 h 5896353"/>
              <a:gd name="connsiteX11" fmla="*/ 348388 w 6858001"/>
              <a:gd name="connsiteY11" fmla="*/ 48073 h 5896353"/>
              <a:gd name="connsiteX12" fmla="*/ 470460 w 6858001"/>
              <a:gd name="connsiteY12" fmla="*/ 63369 h 5896353"/>
              <a:gd name="connsiteX13" fmla="*/ 605563 w 6858001"/>
              <a:gd name="connsiteY13" fmla="*/ 79506 h 5896353"/>
              <a:gd name="connsiteX14" fmla="*/ 757810 w 6858001"/>
              <a:gd name="connsiteY14" fmla="*/ 96483 h 5896353"/>
              <a:gd name="connsiteX15" fmla="*/ 923774 w 6858001"/>
              <a:gd name="connsiteY15" fmla="*/ 114469 h 5896353"/>
              <a:gd name="connsiteX16" fmla="*/ 1104139 w 6858001"/>
              <a:gd name="connsiteY16" fmla="*/ 132454 h 5896353"/>
              <a:gd name="connsiteX17" fmla="*/ 1296163 w 6858001"/>
              <a:gd name="connsiteY17" fmla="*/ 150776 h 5896353"/>
              <a:gd name="connsiteX18" fmla="*/ 1503275 w 6858001"/>
              <a:gd name="connsiteY18" fmla="*/ 167753 h 5896353"/>
              <a:gd name="connsiteX19" fmla="*/ 1719988 w 6858001"/>
              <a:gd name="connsiteY19" fmla="*/ 184058 h 5896353"/>
              <a:gd name="connsiteX20" fmla="*/ 1949045 w 6858001"/>
              <a:gd name="connsiteY20" fmla="*/ 198849 h 5896353"/>
              <a:gd name="connsiteX21" fmla="*/ 2187703 w 6858001"/>
              <a:gd name="connsiteY21" fmla="*/ 212969 h 5896353"/>
              <a:gd name="connsiteX22" fmla="*/ 2436649 w 6858001"/>
              <a:gd name="connsiteY22" fmla="*/ 226248 h 5896353"/>
              <a:gd name="connsiteX23" fmla="*/ 2564208 w 6858001"/>
              <a:gd name="connsiteY23" fmla="*/ 230955 h 5896353"/>
              <a:gd name="connsiteX24" fmla="*/ 2694509 w 6858001"/>
              <a:gd name="connsiteY24" fmla="*/ 236165 h 5896353"/>
              <a:gd name="connsiteX25" fmla="*/ 2826868 w 6858001"/>
              <a:gd name="connsiteY25" fmla="*/ 241040 h 5896353"/>
              <a:gd name="connsiteX26" fmla="*/ 2959914 w 6858001"/>
              <a:gd name="connsiteY26" fmla="*/ 244234 h 5896353"/>
              <a:gd name="connsiteX27" fmla="*/ 3095702 w 6858001"/>
              <a:gd name="connsiteY27" fmla="*/ 247091 h 5896353"/>
              <a:gd name="connsiteX28" fmla="*/ 3232862 w 6858001"/>
              <a:gd name="connsiteY28" fmla="*/ 250117 h 5896353"/>
              <a:gd name="connsiteX29" fmla="*/ 3372765 w 6858001"/>
              <a:gd name="connsiteY29" fmla="*/ 252134 h 5896353"/>
              <a:gd name="connsiteX30" fmla="*/ 3514040 w 6858001"/>
              <a:gd name="connsiteY30" fmla="*/ 252134 h 5896353"/>
              <a:gd name="connsiteX31" fmla="*/ 3656686 w 6858001"/>
              <a:gd name="connsiteY31" fmla="*/ 253142 h 5896353"/>
              <a:gd name="connsiteX32" fmla="*/ 3800704 w 6858001"/>
              <a:gd name="connsiteY32" fmla="*/ 252134 h 5896353"/>
              <a:gd name="connsiteX33" fmla="*/ 3946780 w 6858001"/>
              <a:gd name="connsiteY33" fmla="*/ 250117 h 5896353"/>
              <a:gd name="connsiteX34" fmla="*/ 4092855 w 6858001"/>
              <a:gd name="connsiteY34" fmla="*/ 248268 h 5896353"/>
              <a:gd name="connsiteX35" fmla="*/ 4240988 w 6858001"/>
              <a:gd name="connsiteY35" fmla="*/ 244234 h 5896353"/>
              <a:gd name="connsiteX36" fmla="*/ 4390492 w 6858001"/>
              <a:gd name="connsiteY36" fmla="*/ 240032 h 5896353"/>
              <a:gd name="connsiteX37" fmla="*/ 4539997 w 6858001"/>
              <a:gd name="connsiteY37" fmla="*/ 235157 h 5896353"/>
              <a:gd name="connsiteX38" fmla="*/ 4690873 w 6858001"/>
              <a:gd name="connsiteY38" fmla="*/ 228266 h 5896353"/>
              <a:gd name="connsiteX39" fmla="*/ 4843120 w 6858001"/>
              <a:gd name="connsiteY39" fmla="*/ 220029 h 5896353"/>
              <a:gd name="connsiteX40" fmla="*/ 4996054 w 6858001"/>
              <a:gd name="connsiteY40" fmla="*/ 212129 h 5896353"/>
              <a:gd name="connsiteX41" fmla="*/ 5148987 w 6858001"/>
              <a:gd name="connsiteY41" fmla="*/ 202044 h 5896353"/>
              <a:gd name="connsiteX42" fmla="*/ 5303978 w 6858001"/>
              <a:gd name="connsiteY42" fmla="*/ 189941 h 5896353"/>
              <a:gd name="connsiteX43" fmla="*/ 5456911 w 6858001"/>
              <a:gd name="connsiteY43" fmla="*/ 177839 h 5896353"/>
              <a:gd name="connsiteX44" fmla="*/ 5612588 w 6858001"/>
              <a:gd name="connsiteY44" fmla="*/ 163887 h 5896353"/>
              <a:gd name="connsiteX45" fmla="*/ 5768950 w 6858001"/>
              <a:gd name="connsiteY45" fmla="*/ 148591 h 5896353"/>
              <a:gd name="connsiteX46" fmla="*/ 5923255 w 6858001"/>
              <a:gd name="connsiteY46" fmla="*/ 132455 h 5896353"/>
              <a:gd name="connsiteX47" fmla="*/ 6079618 w 6858001"/>
              <a:gd name="connsiteY47" fmla="*/ 113629 h 5896353"/>
              <a:gd name="connsiteX48" fmla="*/ 6235294 w 6858001"/>
              <a:gd name="connsiteY48" fmla="*/ 93458 h 5896353"/>
              <a:gd name="connsiteX49" fmla="*/ 6391657 w 6858001"/>
              <a:gd name="connsiteY49" fmla="*/ 73455 h 5896353"/>
              <a:gd name="connsiteX50" fmla="*/ 6547333 w 6858001"/>
              <a:gd name="connsiteY50" fmla="*/ 50091 h 5896353"/>
              <a:gd name="connsiteX51" fmla="*/ 6702324 w 6858001"/>
              <a:gd name="connsiteY51" fmla="*/ 26222 h 58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3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3"/>
                </a:lnTo>
                <a:lnTo>
                  <a:pt x="0" y="5896352"/>
                </a:lnTo>
                <a:lnTo>
                  <a:pt x="0" y="904460"/>
                </a:lnTo>
                <a:lnTo>
                  <a:pt x="1" y="904460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nl-BE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4F8E9684-0CFC-49C9-A74B-9BDBACB2E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B001B-EC85-48B9-A863-A918A8169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" name="Afbeelding 6" descr="Afbeelding met logo, Lettertype, symbool, tekst&#10;&#10;Door AI gegenereerde inhoud is mogelijk onjuist.">
            <a:extLst>
              <a:ext uri="{FF2B5EF4-FFF2-40B4-BE49-F238E27FC236}">
                <a16:creationId xmlns:a16="http://schemas.microsoft.com/office/drawing/2014/main" id="{0CFE046C-7414-4ACC-A717-64182C92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43" b="23634"/>
          <a:stretch/>
        </p:blipFill>
        <p:spPr>
          <a:xfrm>
            <a:off x="7203354" y="1747549"/>
            <a:ext cx="2936836" cy="1442661"/>
          </a:xfrm>
          <a:prstGeom prst="rect">
            <a:avLst/>
          </a:prstGeom>
          <a:effectLst/>
        </p:spPr>
      </p:pic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F715EBB9-6ADF-EFA0-F2F3-ADEE06722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54" y="4156781"/>
            <a:ext cx="2936836" cy="9218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3527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227E5-CC68-9BF2-91C3-BED7CC11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floor disorders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EDF4A-1238-AC6F-3327-A4CA8A3FD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err="1"/>
              <a:t>Urinary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endParaRPr lang="nl-BE" sz="2400" dirty="0"/>
          </a:p>
          <a:p>
            <a:r>
              <a:rPr lang="nl-BE" sz="2400" dirty="0" err="1"/>
              <a:t>Prolapse</a:t>
            </a:r>
            <a:endParaRPr lang="nl-BE" sz="2400" dirty="0"/>
          </a:p>
          <a:p>
            <a:r>
              <a:rPr lang="nl-BE" sz="2400" dirty="0" err="1"/>
              <a:t>Constipation</a:t>
            </a:r>
            <a:endParaRPr lang="nl-BE" sz="2400" dirty="0"/>
          </a:p>
          <a:p>
            <a:r>
              <a:rPr lang="nl-BE" sz="2400" dirty="0" err="1"/>
              <a:t>Painful</a:t>
            </a:r>
            <a:r>
              <a:rPr lang="nl-BE" sz="2400" dirty="0"/>
              <a:t> </a:t>
            </a:r>
            <a:r>
              <a:rPr lang="nl-BE" sz="2400" dirty="0" err="1"/>
              <a:t>intercourse</a:t>
            </a:r>
            <a:endParaRPr lang="nl-BE" sz="2400" dirty="0"/>
          </a:p>
          <a:p>
            <a:r>
              <a:rPr lang="nl-BE" sz="2400" dirty="0" err="1"/>
              <a:t>Chronic</a:t>
            </a:r>
            <a:r>
              <a:rPr lang="nl-BE" sz="2400" dirty="0"/>
              <a:t> </a:t>
            </a:r>
            <a:r>
              <a:rPr lang="nl-BE" sz="2400" dirty="0" err="1"/>
              <a:t>pelvic</a:t>
            </a:r>
            <a:r>
              <a:rPr lang="nl-BE" sz="2400" dirty="0"/>
              <a:t> </a:t>
            </a:r>
            <a:r>
              <a:rPr lang="nl-BE" sz="2400" dirty="0" err="1"/>
              <a:t>pain</a:t>
            </a:r>
            <a:endParaRPr lang="nl-BE" sz="2400" dirty="0"/>
          </a:p>
          <a:p>
            <a:r>
              <a:rPr lang="nl-BE" sz="2400" dirty="0" err="1"/>
              <a:t>Anal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endParaRPr lang="nl-BE" sz="2400" dirty="0"/>
          </a:p>
          <a:p>
            <a:pPr marL="0" indent="0">
              <a:buNone/>
            </a:pPr>
            <a:r>
              <a:rPr lang="nl-BE" sz="2400" dirty="0"/>
              <a:t>=&gt; 1 out of 3 </a:t>
            </a:r>
            <a:r>
              <a:rPr lang="nl-BE" sz="2400" dirty="0" err="1"/>
              <a:t>women</a:t>
            </a:r>
            <a:r>
              <a:rPr lang="nl-BE" sz="2400" dirty="0"/>
              <a:t>, </a:t>
            </a:r>
            <a:r>
              <a:rPr lang="nl-BE" sz="2400" dirty="0" err="1"/>
              <a:t>and</a:t>
            </a:r>
            <a:r>
              <a:rPr lang="nl-BE" sz="2400" dirty="0"/>
              <a:t> 1 out of 2 </a:t>
            </a:r>
            <a:r>
              <a:rPr lang="nl-BE" sz="2400" dirty="0" err="1"/>
              <a:t>from</a:t>
            </a:r>
            <a:r>
              <a:rPr lang="nl-BE" sz="2400" dirty="0"/>
              <a:t> </a:t>
            </a:r>
            <a:r>
              <a:rPr lang="nl-BE" sz="2400" dirty="0" err="1"/>
              <a:t>menopause</a:t>
            </a:r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60782554-BC8F-8D33-CE09-941C3F4B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9EE57-A256-C931-E167-80B51F4F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of </a:t>
            </a:r>
            <a:r>
              <a:rPr lang="nl-BE" dirty="0" err="1"/>
              <a:t>pelvic</a:t>
            </a:r>
            <a:r>
              <a:rPr lang="nl-BE" dirty="0"/>
              <a:t> floor disorders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057FE-4671-9ED4-539F-F0C23C378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err="1"/>
              <a:t>Reduced</a:t>
            </a:r>
            <a:r>
              <a:rPr lang="nl-BE" sz="2800" dirty="0"/>
              <a:t> </a:t>
            </a:r>
            <a:r>
              <a:rPr lang="nl-BE" sz="2800" dirty="0" err="1"/>
              <a:t>quality</a:t>
            </a:r>
            <a:r>
              <a:rPr lang="nl-BE" sz="2800" dirty="0"/>
              <a:t> of life</a:t>
            </a:r>
          </a:p>
          <a:p>
            <a:r>
              <a:rPr lang="nl-BE" sz="2800" dirty="0" err="1"/>
              <a:t>Increased</a:t>
            </a:r>
            <a:r>
              <a:rPr lang="nl-BE" sz="2800" dirty="0"/>
              <a:t> </a:t>
            </a:r>
            <a:r>
              <a:rPr lang="nl-BE" sz="2800" dirty="0" err="1"/>
              <a:t>morbidity</a:t>
            </a:r>
            <a:r>
              <a:rPr lang="nl-BE" sz="2800" dirty="0"/>
              <a:t> </a:t>
            </a:r>
          </a:p>
          <a:p>
            <a:pPr marL="0" indent="0">
              <a:buNone/>
            </a:pPr>
            <a:r>
              <a:rPr lang="nl-BE" sz="2800" dirty="0"/>
              <a:t>“It </a:t>
            </a:r>
            <a:r>
              <a:rPr lang="nl-BE" sz="2800" dirty="0" err="1"/>
              <a:t>doesn’t</a:t>
            </a:r>
            <a:r>
              <a:rPr lang="nl-BE" sz="2800" dirty="0"/>
              <a:t> </a:t>
            </a:r>
            <a:r>
              <a:rPr lang="nl-BE" sz="2800" dirty="0" err="1"/>
              <a:t>kill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, </a:t>
            </a:r>
            <a:r>
              <a:rPr lang="nl-BE" sz="2800" dirty="0" err="1"/>
              <a:t>it</a:t>
            </a:r>
            <a:r>
              <a:rPr lang="nl-BE" sz="2800" dirty="0"/>
              <a:t> </a:t>
            </a:r>
            <a:r>
              <a:rPr lang="nl-BE" sz="2800" dirty="0" err="1"/>
              <a:t>just</a:t>
            </a:r>
            <a:r>
              <a:rPr lang="nl-BE" sz="2800" dirty="0"/>
              <a:t> </a:t>
            </a:r>
            <a:r>
              <a:rPr lang="nl-BE" sz="2800" dirty="0" err="1"/>
              <a:t>steals</a:t>
            </a:r>
            <a:r>
              <a:rPr lang="nl-BE" sz="2800" dirty="0"/>
              <a:t> </a:t>
            </a:r>
            <a:r>
              <a:rPr lang="nl-BE" sz="2800" dirty="0" err="1"/>
              <a:t>your</a:t>
            </a:r>
            <a:r>
              <a:rPr lang="nl-BE" sz="2800" dirty="0"/>
              <a:t> life”</a:t>
            </a:r>
            <a:endParaRPr lang="nl-BE" sz="24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B9CD9286-B4A5-8E9B-E9E8-A8EF3998E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54ADF-EC6C-852C-A3AA-4B082837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E3EC6-4958-15E0-2087-9D5ED7A1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CCF1E2BD-92E6-A6B3-379E-B850733B5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462311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EE122DD1-763D-8933-BAAA-414A9BCB2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2073B-3CA6-059F-E7B2-4CB26F8F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87035-2191-D94A-A256-6537F015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Types of </a:t>
            </a:r>
            <a:r>
              <a:rPr lang="nl-BE" sz="2400" dirty="0" err="1"/>
              <a:t>urinary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endParaRPr lang="nl-BE" sz="2400" dirty="0"/>
          </a:p>
          <a:p>
            <a:pPr lvl="1"/>
            <a:r>
              <a:rPr lang="nl-BE" sz="2000" dirty="0"/>
              <a:t>Stress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  <a:p>
            <a:pPr lvl="1"/>
            <a:r>
              <a:rPr lang="nl-BE" sz="2000" dirty="0" err="1"/>
              <a:t>Urge</a:t>
            </a:r>
            <a:r>
              <a:rPr lang="nl-BE" sz="2000" dirty="0"/>
              <a:t>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  <a:p>
            <a:pPr lvl="1"/>
            <a:r>
              <a:rPr lang="nl-BE" sz="2000" dirty="0"/>
              <a:t>Mixed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2B805682-3DDA-77F6-D24C-F9E842DE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54889-A2B2-515C-A560-BAB1F670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D63C8-0379-2C7C-56B8-7FABCB9E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4A2EF4-C8BE-AA1A-A90E-584977A0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Types of </a:t>
            </a:r>
            <a:r>
              <a:rPr lang="nl-BE" sz="2400" dirty="0" err="1"/>
              <a:t>urinary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endParaRPr lang="nl-BE" sz="2400" dirty="0"/>
          </a:p>
          <a:p>
            <a:pPr lvl="1"/>
            <a:r>
              <a:rPr lang="nl-BE" sz="2400" b="1" dirty="0"/>
              <a:t>Stress </a:t>
            </a:r>
            <a:r>
              <a:rPr lang="nl-BE" sz="2400" b="1" dirty="0" err="1"/>
              <a:t>urinary</a:t>
            </a:r>
            <a:r>
              <a:rPr lang="nl-BE" sz="2400" b="1" dirty="0"/>
              <a:t> </a:t>
            </a:r>
            <a:r>
              <a:rPr lang="nl-BE" sz="2400" b="1" dirty="0" err="1"/>
              <a:t>incontinence</a:t>
            </a:r>
            <a:endParaRPr lang="nl-BE" sz="2400" b="1" dirty="0"/>
          </a:p>
          <a:p>
            <a:pPr lvl="1"/>
            <a:r>
              <a:rPr lang="nl-BE" sz="2000" dirty="0" err="1"/>
              <a:t>Urge</a:t>
            </a:r>
            <a:r>
              <a:rPr lang="nl-BE" sz="2000" dirty="0"/>
              <a:t>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  <a:p>
            <a:pPr lvl="1"/>
            <a:r>
              <a:rPr lang="nl-BE" sz="2000" dirty="0"/>
              <a:t>Mixed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639EE731-FAFD-4826-F697-8A14F2DF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9EF507-E6B4-8BEF-5289-D3E2ED92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54392"/>
            <a:ext cx="5616217" cy="1622321"/>
          </a:xfrm>
        </p:spPr>
        <p:txBody>
          <a:bodyPr>
            <a:normAutofit/>
          </a:bodyPr>
          <a:lstStyle/>
          <a:p>
            <a:r>
              <a:rPr lang="nl-BE" dirty="0" err="1">
                <a:solidFill>
                  <a:srgbClr val="EBEBEB"/>
                </a:solidFill>
              </a:rPr>
              <a:t>Urinary</a:t>
            </a:r>
            <a:r>
              <a:rPr lang="nl-BE" dirty="0">
                <a:solidFill>
                  <a:srgbClr val="EBEBEB"/>
                </a:solidFill>
              </a:rPr>
              <a:t> </a:t>
            </a:r>
            <a:r>
              <a:rPr lang="nl-BE" dirty="0" err="1">
                <a:solidFill>
                  <a:srgbClr val="EBEBEB"/>
                </a:solidFill>
              </a:rPr>
              <a:t>incontinence</a:t>
            </a:r>
            <a:endParaRPr lang="nl-BE" dirty="0">
              <a:solidFill>
                <a:srgbClr val="EBEBEB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559787-A8E7-1B86-1F4E-A8775492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455" y="2351554"/>
            <a:ext cx="4934402" cy="259056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FE163-B7AB-A196-9166-57B759850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31" y="2065827"/>
            <a:ext cx="5616216" cy="3785419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FFFFFF"/>
                </a:solidFill>
              </a:rPr>
              <a:t>Stress </a:t>
            </a:r>
            <a:r>
              <a:rPr lang="nl-BE" sz="2800" dirty="0" err="1">
                <a:solidFill>
                  <a:srgbClr val="FFFFFF"/>
                </a:solidFill>
              </a:rPr>
              <a:t>urinary</a:t>
            </a:r>
            <a:r>
              <a:rPr lang="nl-BE" sz="2800" dirty="0">
                <a:solidFill>
                  <a:srgbClr val="FFFFFF"/>
                </a:solidFill>
              </a:rPr>
              <a:t> </a:t>
            </a:r>
            <a:r>
              <a:rPr lang="nl-BE" sz="2800" dirty="0" err="1">
                <a:solidFill>
                  <a:srgbClr val="FFFFFF"/>
                </a:solidFill>
              </a:rPr>
              <a:t>incontinence</a:t>
            </a:r>
            <a:r>
              <a:rPr lang="nl-BE" sz="2800" dirty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nl-BE" sz="2400" dirty="0" err="1">
                <a:solidFill>
                  <a:srgbClr val="FFFFFF"/>
                </a:solidFill>
              </a:rPr>
              <a:t>sudden</a:t>
            </a:r>
            <a:r>
              <a:rPr lang="nl-BE" sz="2400" dirty="0">
                <a:solidFill>
                  <a:srgbClr val="FFFFFF"/>
                </a:solidFill>
              </a:rPr>
              <a:t>, </a:t>
            </a:r>
            <a:r>
              <a:rPr lang="nl-BE" sz="2400" dirty="0" err="1">
                <a:solidFill>
                  <a:srgbClr val="FFFFFF"/>
                </a:solidFill>
              </a:rPr>
              <a:t>involuntary</a:t>
            </a:r>
            <a:r>
              <a:rPr lang="nl-BE" sz="2400" dirty="0">
                <a:solidFill>
                  <a:srgbClr val="FFFFFF"/>
                </a:solidFill>
              </a:rPr>
              <a:t> </a:t>
            </a:r>
            <a:r>
              <a:rPr lang="nl-BE" sz="2400" dirty="0" err="1">
                <a:solidFill>
                  <a:srgbClr val="FFFFFF"/>
                </a:solidFill>
              </a:rPr>
              <a:t>loss</a:t>
            </a:r>
            <a:r>
              <a:rPr lang="nl-BE" sz="2400" dirty="0">
                <a:solidFill>
                  <a:srgbClr val="FFFFFF"/>
                </a:solidFill>
              </a:rPr>
              <a:t> of urine </a:t>
            </a:r>
          </a:p>
          <a:p>
            <a:pPr lvl="1"/>
            <a:r>
              <a:rPr lang="nl-BE" sz="2400" dirty="0" err="1">
                <a:solidFill>
                  <a:srgbClr val="FFFFFF"/>
                </a:solidFill>
              </a:rPr>
              <a:t>with</a:t>
            </a:r>
            <a:r>
              <a:rPr lang="nl-BE" sz="2400" dirty="0">
                <a:solidFill>
                  <a:srgbClr val="FFFFFF"/>
                </a:solidFill>
              </a:rPr>
              <a:t> </a:t>
            </a:r>
            <a:r>
              <a:rPr lang="nl-BE" sz="2400" dirty="0" err="1">
                <a:solidFill>
                  <a:srgbClr val="FFFFFF"/>
                </a:solidFill>
              </a:rPr>
              <a:t>physical</a:t>
            </a:r>
            <a:r>
              <a:rPr lang="nl-BE" sz="2400" dirty="0">
                <a:solidFill>
                  <a:srgbClr val="FFFFFF"/>
                </a:solidFill>
              </a:rPr>
              <a:t> effort (</a:t>
            </a:r>
            <a:r>
              <a:rPr lang="nl-BE" sz="2400" dirty="0" err="1">
                <a:solidFill>
                  <a:srgbClr val="FFFFFF"/>
                </a:solidFill>
              </a:rPr>
              <a:t>coughing</a:t>
            </a:r>
            <a:r>
              <a:rPr lang="nl-BE" sz="2400" dirty="0">
                <a:solidFill>
                  <a:srgbClr val="FFFFFF"/>
                </a:solidFill>
              </a:rPr>
              <a:t>, </a:t>
            </a:r>
            <a:r>
              <a:rPr lang="nl-BE" sz="2400" dirty="0" err="1">
                <a:solidFill>
                  <a:srgbClr val="FFFFFF"/>
                </a:solidFill>
              </a:rPr>
              <a:t>lifting</a:t>
            </a:r>
            <a:r>
              <a:rPr lang="nl-BE" sz="2400" dirty="0">
                <a:solidFill>
                  <a:srgbClr val="FFFFFF"/>
                </a:solidFill>
              </a:rPr>
              <a:t> </a:t>
            </a:r>
            <a:r>
              <a:rPr lang="nl-BE" sz="2400" dirty="0" err="1">
                <a:solidFill>
                  <a:srgbClr val="FFFFFF"/>
                </a:solidFill>
              </a:rPr>
              <a:t>weights</a:t>
            </a:r>
            <a:r>
              <a:rPr lang="nl-BE" sz="2400" dirty="0">
                <a:solidFill>
                  <a:srgbClr val="FFFFFF"/>
                </a:solidFill>
              </a:rPr>
              <a:t>, </a:t>
            </a:r>
            <a:r>
              <a:rPr lang="nl-BE" sz="2400" dirty="0" err="1">
                <a:solidFill>
                  <a:srgbClr val="FFFFFF"/>
                </a:solidFill>
              </a:rPr>
              <a:t>laughing</a:t>
            </a:r>
            <a:r>
              <a:rPr lang="nl-BE" sz="2400" dirty="0">
                <a:solidFill>
                  <a:srgbClr val="FFFFFF"/>
                </a:solidFill>
              </a:rPr>
              <a:t>…) </a:t>
            </a:r>
          </a:p>
          <a:p>
            <a:pPr lvl="1"/>
            <a:r>
              <a:rPr lang="nl-BE" sz="2400" dirty="0">
                <a:solidFill>
                  <a:srgbClr val="FFFFFF"/>
                </a:solidFill>
              </a:rPr>
              <a:t>without </a:t>
            </a:r>
            <a:r>
              <a:rPr lang="nl-BE" sz="2400" dirty="0" err="1">
                <a:solidFill>
                  <a:srgbClr val="FFFFFF"/>
                </a:solidFill>
              </a:rPr>
              <a:t>urgency</a:t>
            </a:r>
            <a:endParaRPr lang="nl-BE" sz="2400" dirty="0">
              <a:solidFill>
                <a:srgbClr val="FFFFFF"/>
              </a:solidFill>
            </a:endParaRPr>
          </a:p>
          <a:p>
            <a:pPr lvl="1"/>
            <a:r>
              <a:rPr lang="nl-BE" sz="2400" dirty="0" err="1">
                <a:solidFill>
                  <a:srgbClr val="FFFFFF"/>
                </a:solidFill>
              </a:rPr>
              <a:t>often</a:t>
            </a:r>
            <a:r>
              <a:rPr lang="nl-BE" sz="2400" dirty="0">
                <a:solidFill>
                  <a:srgbClr val="FFFFFF"/>
                </a:solidFill>
              </a:rPr>
              <a:t> in standing </a:t>
            </a:r>
            <a:r>
              <a:rPr lang="nl-BE" sz="2400" dirty="0" err="1">
                <a:solidFill>
                  <a:srgbClr val="FFFFFF"/>
                </a:solidFill>
              </a:rPr>
              <a:t>position</a:t>
            </a:r>
            <a:endParaRPr lang="nl-BE" sz="2400" dirty="0">
              <a:solidFill>
                <a:srgbClr val="FFFFFF"/>
              </a:solidFill>
            </a:endParaRPr>
          </a:p>
          <a:p>
            <a:pPr lvl="1"/>
            <a:r>
              <a:rPr lang="nl-BE" sz="2400" dirty="0">
                <a:solidFill>
                  <a:srgbClr val="FFFFFF"/>
                </a:solidFill>
                <a:sym typeface="Wingdings" panose="05000000000000000000" pitchFamily="2" charset="2"/>
              </a:rPr>
              <a:t> </a:t>
            </a:r>
            <a:r>
              <a:rPr lang="nl-BE" sz="2400" dirty="0" err="1">
                <a:solidFill>
                  <a:srgbClr val="FFFFFF"/>
                </a:solidFill>
                <a:sym typeface="Wingdings" panose="05000000000000000000" pitchFamily="2" charset="2"/>
              </a:rPr>
              <a:t>loss</a:t>
            </a:r>
            <a:r>
              <a:rPr lang="nl-BE" sz="2400" dirty="0">
                <a:solidFill>
                  <a:srgbClr val="FFFFFF"/>
                </a:solidFill>
                <a:sym typeface="Wingdings" panose="05000000000000000000" pitchFamily="2" charset="2"/>
              </a:rPr>
              <a:t> of support</a:t>
            </a:r>
            <a:endParaRPr lang="nl-BE" sz="2400" dirty="0">
              <a:solidFill>
                <a:srgbClr val="FFFFFF"/>
              </a:solidFill>
            </a:endParaRPr>
          </a:p>
        </p:txBody>
      </p:sp>
      <p:pic>
        <p:nvPicPr>
          <p:cNvPr id="6" name="Afbeelding 5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B3838CA5-B2DE-D164-A452-426030EB8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1A1E5-18A2-4986-689B-EE42E1AF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Stress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1B1234FD-CF3D-84BA-7954-33CF45DCF96B}"/>
              </a:ext>
            </a:extLst>
          </p:cNvPr>
          <p:cNvGrpSpPr>
            <a:grpSpLocks/>
          </p:cNvGrpSpPr>
          <p:nvPr/>
        </p:nvGrpSpPr>
        <p:grpSpPr bwMode="auto">
          <a:xfrm>
            <a:off x="4837022" y="1407997"/>
            <a:ext cx="7903193" cy="4283863"/>
            <a:chOff x="971" y="955"/>
            <a:chExt cx="4944" cy="3127"/>
          </a:xfrm>
        </p:grpSpPr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02162712-39D4-3C7D-40CD-A0E0BAF89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3835"/>
              <a:ext cx="364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*survey conducted by the Gallup Group</a:t>
              </a:r>
            </a:p>
          </p:txBody>
        </p:sp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FC6E4865-2BE7-82F4-C31A-F4A088D80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471" y="1005"/>
              <a:ext cx="3924" cy="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93E6914B-1C92-6DC9-7CAE-DF49CACE4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" y="1363"/>
              <a:ext cx="1255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UK</a:t>
              </a:r>
              <a:b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Spain</a:t>
              </a:r>
              <a:b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Sweden</a:t>
              </a:r>
              <a:b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en-US" altLang="nl-BE" sz="17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Europe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2C4B9814-61F7-0211-1D31-EFE53005B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84" y="2010"/>
              <a:ext cx="232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Mean prevalence (%)</a:t>
              </a:r>
              <a:endParaRPr lang="en-US" altLang="nl-BE" sz="24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 Box 9">
              <a:extLst>
                <a:ext uri="{FF2B5EF4-FFF2-40B4-BE49-F238E27FC236}">
                  <a16:creationId xmlns:a16="http://schemas.microsoft.com/office/drawing/2014/main" id="{4D91197B-B9C9-1D67-CE46-C58A808A4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10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45</a:t>
              </a:r>
            </a:p>
          </p:txBody>
        </p:sp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3777959F-4174-D90D-BD1B-26D95D314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1284"/>
              <a:ext cx="27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31D6CB37-1B39-5F27-0895-EF56C4E36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008"/>
              <a:ext cx="27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25</a:t>
              </a:r>
            </a:p>
          </p:txBody>
        </p:sp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4F7EAF6B-0EC6-EC56-E436-BA86C7570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24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37" name="Text Box 13">
              <a:extLst>
                <a:ext uri="{FF2B5EF4-FFF2-40B4-BE49-F238E27FC236}">
                  <a16:creationId xmlns:a16="http://schemas.microsoft.com/office/drawing/2014/main" id="{4F353EF2-F523-306E-35BF-F8B335233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" y="1532"/>
              <a:ext cx="27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35</a:t>
              </a:r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9DAB32E7-4AE0-2960-3B81-1F342A6D8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" y="1763"/>
              <a:ext cx="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FDCD1EDA-DD52-FE19-A7B9-DB10499A3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2960"/>
              <a:ext cx="27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8C5B0AC4-4D18-9B24-17B8-A6DE8F80F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3192"/>
              <a:ext cx="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xt Box 17">
              <a:extLst>
                <a:ext uri="{FF2B5EF4-FFF2-40B4-BE49-F238E27FC236}">
                  <a16:creationId xmlns:a16="http://schemas.microsoft.com/office/drawing/2014/main" id="{B0B85A23-2816-EEA0-E494-DED86B0D7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2484"/>
              <a:ext cx="27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sp>
          <p:nvSpPr>
            <p:cNvPr id="42" name="Text Box 18">
              <a:extLst>
                <a:ext uri="{FF2B5EF4-FFF2-40B4-BE49-F238E27FC236}">
                  <a16:creationId xmlns:a16="http://schemas.microsoft.com/office/drawing/2014/main" id="{9F046F5C-65F1-5C16-DDF6-952EC4FEB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2716"/>
              <a:ext cx="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34C4B27E-CBD1-04A7-8C95-C9D85034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3340"/>
              <a:ext cx="5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40–44</a:t>
              </a:r>
            </a:p>
          </p:txBody>
        </p:sp>
        <p:sp>
          <p:nvSpPr>
            <p:cNvPr id="44" name="Text Box 20">
              <a:extLst>
                <a:ext uri="{FF2B5EF4-FFF2-40B4-BE49-F238E27FC236}">
                  <a16:creationId xmlns:a16="http://schemas.microsoft.com/office/drawing/2014/main" id="{7018C49E-158A-2D22-EECF-A2518030E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3340"/>
              <a:ext cx="5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45–49</a:t>
              </a:r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09428DB-F75F-CE01-13A4-DCD0D0428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3340"/>
              <a:ext cx="5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50–54</a:t>
              </a:r>
            </a:p>
          </p:txBody>
        </p:sp>
        <p:sp>
          <p:nvSpPr>
            <p:cNvPr id="46" name="Text Box 22">
              <a:extLst>
                <a:ext uri="{FF2B5EF4-FFF2-40B4-BE49-F238E27FC236}">
                  <a16:creationId xmlns:a16="http://schemas.microsoft.com/office/drawing/2014/main" id="{9940436F-C65F-7A7C-007E-B53401902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3340"/>
              <a:ext cx="54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55–59</a:t>
              </a:r>
            </a:p>
          </p:txBody>
        </p:sp>
        <p:sp>
          <p:nvSpPr>
            <p:cNvPr id="47" name="Text Box 23">
              <a:extLst>
                <a:ext uri="{FF2B5EF4-FFF2-40B4-BE49-F238E27FC236}">
                  <a16:creationId xmlns:a16="http://schemas.microsoft.com/office/drawing/2014/main" id="{388890B6-6A6E-A2B6-ED96-051F1411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0" y="3340"/>
              <a:ext cx="5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60–64</a:t>
              </a:r>
            </a:p>
          </p:txBody>
        </p:sp>
        <p:sp>
          <p:nvSpPr>
            <p:cNvPr id="48" name="Text Box 24">
              <a:extLst>
                <a:ext uri="{FF2B5EF4-FFF2-40B4-BE49-F238E27FC236}">
                  <a16:creationId xmlns:a16="http://schemas.microsoft.com/office/drawing/2014/main" id="{A40C2B53-D891-5F28-E934-6D5704E2F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3340"/>
              <a:ext cx="54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65–69</a:t>
              </a:r>
            </a:p>
          </p:txBody>
        </p:sp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B055383C-68B8-A70D-46A1-55E40E1CA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3340"/>
              <a:ext cx="5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70–74</a:t>
              </a:r>
            </a:p>
          </p:txBody>
        </p:sp>
        <p:sp>
          <p:nvSpPr>
            <p:cNvPr id="50" name="Text Box 26">
              <a:extLst>
                <a:ext uri="{FF2B5EF4-FFF2-40B4-BE49-F238E27FC236}">
                  <a16:creationId xmlns:a16="http://schemas.microsoft.com/office/drawing/2014/main" id="{1616DE0D-E5EC-8A2D-7F98-6666B0585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" y="3340"/>
              <a:ext cx="54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nl-BE" sz="1700" b="1">
                  <a:solidFill>
                    <a:schemeClr val="tx1"/>
                  </a:solidFill>
                  <a:latin typeface="Arial" panose="020B0604020202020204" pitchFamily="34" charset="0"/>
                </a:rPr>
                <a:t>75+</a:t>
              </a:r>
            </a:p>
          </p:txBody>
        </p:sp>
        <p:sp>
          <p:nvSpPr>
            <p:cNvPr id="51" name="Text Box 27">
              <a:extLst>
                <a:ext uri="{FF2B5EF4-FFF2-40B4-BE49-F238E27FC236}">
                  <a16:creationId xmlns:a16="http://schemas.microsoft.com/office/drawing/2014/main" id="{1E70476D-2D8F-F9FB-DDAA-33C232CB8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3548"/>
              <a:ext cx="12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har char="•"/>
                <a:defRPr sz="2800">
                  <a:solidFill>
                    <a:srgbClr val="00CC00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33CC33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US" altLang="nl-BE" sz="17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2" name="Afbeelding 51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AABA9D35-3096-A944-99EF-3A87DC6B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766" y="5691860"/>
            <a:ext cx="2832100" cy="889000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6E669787-1F37-683E-1931-D17E4E086068}"/>
              </a:ext>
            </a:extLst>
          </p:cNvPr>
          <p:cNvSpPr txBox="1"/>
          <p:nvPr/>
        </p:nvSpPr>
        <p:spPr>
          <a:xfrm>
            <a:off x="1050353" y="1975208"/>
            <a:ext cx="3022397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Risk factors: 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Age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 err="1">
                <a:latin typeface="+mj-lt"/>
                <a:ea typeface="+mj-ea"/>
                <a:cs typeface="+mj-cs"/>
              </a:rPr>
              <a:t>Pregnancy</a:t>
            </a:r>
            <a:r>
              <a:rPr lang="nl-BE" sz="2400" dirty="0">
                <a:latin typeface="+mj-lt"/>
                <a:ea typeface="+mj-ea"/>
                <a:cs typeface="+mj-cs"/>
              </a:rPr>
              <a:t> </a:t>
            </a:r>
            <a:r>
              <a:rPr lang="nl-BE" sz="2400" dirty="0" err="1">
                <a:latin typeface="+mj-lt"/>
                <a:ea typeface="+mj-ea"/>
                <a:cs typeface="+mj-cs"/>
              </a:rPr>
              <a:t>and</a:t>
            </a:r>
            <a:r>
              <a:rPr lang="nl-BE" sz="2400" dirty="0">
                <a:latin typeface="+mj-lt"/>
                <a:ea typeface="+mj-ea"/>
                <a:cs typeface="+mj-cs"/>
              </a:rPr>
              <a:t> delivery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Smoking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Diabetes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nl-BE" sz="2400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972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09117-FB4C-5CC9-E1E7-C5856FF5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Stress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E19007-0B04-1A61-5FCF-EFCCB6399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err="1"/>
              <a:t>Influence</a:t>
            </a:r>
            <a:r>
              <a:rPr lang="nl-BE" sz="2400" dirty="0"/>
              <a:t> of </a:t>
            </a:r>
            <a:r>
              <a:rPr lang="nl-BE" sz="2400" dirty="0" err="1"/>
              <a:t>menopause</a:t>
            </a:r>
            <a:r>
              <a:rPr lang="nl-BE" sz="2400" dirty="0"/>
              <a:t> on </a:t>
            </a:r>
            <a:r>
              <a:rPr lang="nl-BE" sz="2400" dirty="0" err="1"/>
              <a:t>urinary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r>
              <a:rPr lang="nl-BE" sz="2400" dirty="0"/>
              <a:t> ?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 err="1"/>
              <a:t>Estrogen</a:t>
            </a:r>
            <a:r>
              <a:rPr lang="nl-BE" dirty="0"/>
              <a:t>: </a:t>
            </a:r>
          </a:p>
          <a:p>
            <a:pPr lvl="1"/>
            <a:r>
              <a:rPr lang="nl-BE" sz="2300" dirty="0" err="1"/>
              <a:t>Structural</a:t>
            </a:r>
            <a:r>
              <a:rPr lang="nl-BE" sz="2300" dirty="0"/>
              <a:t> </a:t>
            </a:r>
            <a:r>
              <a:rPr lang="nl-BE" sz="2300" dirty="0" err="1"/>
              <a:t>integrity</a:t>
            </a:r>
            <a:r>
              <a:rPr lang="nl-BE" sz="2300" dirty="0"/>
              <a:t> of </a:t>
            </a:r>
            <a:r>
              <a:rPr lang="nl-BE" sz="2300" dirty="0" err="1"/>
              <a:t>urogenital</a:t>
            </a:r>
            <a:r>
              <a:rPr lang="nl-BE" sz="2300" dirty="0"/>
              <a:t> tissues (bladder, urethra, </a:t>
            </a:r>
            <a:r>
              <a:rPr lang="nl-BE" sz="2300" dirty="0" err="1"/>
              <a:t>pelvic</a:t>
            </a:r>
            <a:r>
              <a:rPr lang="nl-BE" sz="2300" dirty="0"/>
              <a:t> floor </a:t>
            </a:r>
            <a:r>
              <a:rPr lang="nl-BE" sz="2300" dirty="0" err="1"/>
              <a:t>musculature</a:t>
            </a:r>
            <a:r>
              <a:rPr lang="nl-BE" sz="2300" dirty="0"/>
              <a:t>)</a:t>
            </a:r>
          </a:p>
          <a:p>
            <a:pPr lvl="1"/>
            <a:r>
              <a:rPr lang="nl-BE" sz="2300" dirty="0" err="1"/>
              <a:t>Neuromodulatory</a:t>
            </a:r>
            <a:r>
              <a:rPr lang="nl-BE" sz="2300" dirty="0"/>
              <a:t> action of </a:t>
            </a:r>
            <a:r>
              <a:rPr lang="nl-BE" sz="2300" dirty="0" err="1"/>
              <a:t>estrogen</a:t>
            </a:r>
            <a:r>
              <a:rPr lang="nl-BE" sz="2300" dirty="0"/>
              <a:t> on </a:t>
            </a:r>
            <a:r>
              <a:rPr lang="nl-BE" sz="2300" dirty="0" err="1"/>
              <a:t>the</a:t>
            </a:r>
            <a:r>
              <a:rPr lang="nl-BE" sz="2300" dirty="0"/>
              <a:t> bladder</a:t>
            </a:r>
          </a:p>
          <a:p>
            <a:pPr lvl="1"/>
            <a:r>
              <a:rPr lang="nl-BE" sz="2300" dirty="0" err="1"/>
              <a:t>Elasticity</a:t>
            </a:r>
            <a:r>
              <a:rPr lang="nl-BE" sz="2300" dirty="0"/>
              <a:t> of tissues</a:t>
            </a:r>
          </a:p>
          <a:p>
            <a:pPr lvl="1"/>
            <a:endParaRPr lang="nl-BE" sz="2400" dirty="0"/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A22099FC-9176-39CF-B9CA-518F1284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0E468-008F-DF78-0161-1061793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Stress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97FB5-00CC-95F1-DD61-E72BC9A7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sz="2600" dirty="0" err="1"/>
              <a:t>Slight</a:t>
            </a:r>
            <a:r>
              <a:rPr lang="nl-BE" sz="2600" dirty="0"/>
              <a:t> </a:t>
            </a:r>
            <a:r>
              <a:rPr lang="nl-BE" sz="2600" dirty="0" err="1"/>
              <a:t>worsening</a:t>
            </a:r>
            <a:r>
              <a:rPr lang="nl-BE" sz="2600" dirty="0"/>
              <a:t> of </a:t>
            </a:r>
            <a:r>
              <a:rPr lang="nl-BE" sz="2600" dirty="0" err="1"/>
              <a:t>incontinence</a:t>
            </a:r>
            <a:r>
              <a:rPr lang="nl-BE" sz="2600" dirty="0"/>
              <a:t> in </a:t>
            </a:r>
            <a:r>
              <a:rPr lang="nl-BE" sz="2600" dirty="0" err="1"/>
              <a:t>early</a:t>
            </a:r>
            <a:r>
              <a:rPr lang="nl-BE" sz="2600" dirty="0"/>
              <a:t> </a:t>
            </a:r>
            <a:r>
              <a:rPr lang="nl-BE" sz="2600" dirty="0" err="1"/>
              <a:t>and</a:t>
            </a:r>
            <a:r>
              <a:rPr lang="nl-BE" sz="2600" dirty="0"/>
              <a:t> late </a:t>
            </a:r>
            <a:r>
              <a:rPr lang="nl-BE" sz="2600" dirty="0" err="1"/>
              <a:t>perimenopause</a:t>
            </a:r>
            <a:r>
              <a:rPr lang="nl-BE" sz="2600" dirty="0"/>
              <a:t> </a:t>
            </a:r>
          </a:p>
          <a:p>
            <a:r>
              <a:rPr lang="nl-BE" sz="2600" dirty="0"/>
              <a:t>Association of </a:t>
            </a:r>
            <a:r>
              <a:rPr lang="nl-BE" sz="2600" dirty="0" err="1"/>
              <a:t>urinary</a:t>
            </a:r>
            <a:r>
              <a:rPr lang="nl-BE" sz="2600" dirty="0"/>
              <a:t> </a:t>
            </a:r>
            <a:r>
              <a:rPr lang="nl-BE" sz="2600" dirty="0" err="1"/>
              <a:t>incontinence</a:t>
            </a:r>
            <a:r>
              <a:rPr lang="nl-BE" sz="2600" dirty="0"/>
              <a:t> </a:t>
            </a:r>
            <a:r>
              <a:rPr lang="nl-BE" sz="2600" dirty="0" err="1"/>
              <a:t>with</a:t>
            </a:r>
            <a:endParaRPr lang="nl-BE" sz="2600" dirty="0"/>
          </a:p>
          <a:p>
            <a:pPr lvl="1"/>
            <a:r>
              <a:rPr lang="nl-BE" sz="2200" dirty="0"/>
              <a:t>BMI</a:t>
            </a:r>
          </a:p>
          <a:p>
            <a:pPr lvl="1"/>
            <a:r>
              <a:rPr lang="nl-BE" sz="2200" dirty="0"/>
              <a:t>Diabetes </a:t>
            </a:r>
            <a:endParaRPr lang="nl-BE" sz="1600" dirty="0"/>
          </a:p>
          <a:p>
            <a:pPr lvl="1"/>
            <a:r>
              <a:rPr lang="nl-BE" sz="2200" dirty="0" err="1"/>
              <a:t>Weight</a:t>
            </a:r>
            <a:r>
              <a:rPr lang="nl-BE" sz="2200" dirty="0"/>
              <a:t> </a:t>
            </a:r>
            <a:r>
              <a:rPr lang="nl-BE" sz="2200" dirty="0" err="1"/>
              <a:t>gain</a:t>
            </a:r>
            <a:r>
              <a:rPr lang="nl-BE" sz="2200" dirty="0"/>
              <a:t> </a:t>
            </a:r>
          </a:p>
          <a:p>
            <a:pPr lvl="2"/>
            <a:r>
              <a:rPr lang="nl-BE" sz="1800" dirty="0" err="1"/>
              <a:t>Higher</a:t>
            </a:r>
            <a:r>
              <a:rPr lang="nl-BE" sz="1800" dirty="0"/>
              <a:t> intra-</a:t>
            </a:r>
            <a:r>
              <a:rPr lang="nl-BE" sz="1800" dirty="0" err="1"/>
              <a:t>abdominal</a:t>
            </a:r>
            <a:r>
              <a:rPr lang="nl-BE" sz="1800" dirty="0"/>
              <a:t> </a:t>
            </a:r>
            <a:r>
              <a:rPr lang="nl-BE" sz="1800" dirty="0" err="1"/>
              <a:t>pressure</a:t>
            </a:r>
            <a:endParaRPr lang="nl-BE" sz="1800" dirty="0"/>
          </a:p>
          <a:p>
            <a:pPr lvl="2"/>
            <a:r>
              <a:rPr lang="nl-BE" sz="1800" dirty="0"/>
              <a:t>Change in </a:t>
            </a:r>
            <a:r>
              <a:rPr lang="nl-BE" sz="1800" dirty="0" err="1"/>
              <a:t>activities</a:t>
            </a:r>
            <a:r>
              <a:rPr lang="nl-BE" sz="1800" dirty="0"/>
              <a:t>, </a:t>
            </a:r>
            <a:r>
              <a:rPr lang="nl-BE" sz="1800" dirty="0" err="1"/>
              <a:t>diet</a:t>
            </a:r>
            <a:r>
              <a:rPr lang="nl-BE" sz="1800" dirty="0"/>
              <a:t> </a:t>
            </a:r>
            <a:r>
              <a:rPr lang="nl-BE" sz="1800" dirty="0" err="1"/>
              <a:t>habits</a:t>
            </a:r>
            <a:r>
              <a:rPr lang="nl-BE" sz="1800" dirty="0"/>
              <a:t> =&gt; </a:t>
            </a:r>
            <a:r>
              <a:rPr lang="nl-BE" sz="1800" dirty="0" err="1"/>
              <a:t>increase</a:t>
            </a:r>
            <a:r>
              <a:rPr lang="nl-BE" sz="1800" dirty="0"/>
              <a:t> in UI ? </a:t>
            </a:r>
          </a:p>
          <a:p>
            <a:pPr marL="0" indent="0">
              <a:buNone/>
            </a:pPr>
            <a:r>
              <a:rPr lang="nl-BE" dirty="0"/>
              <a:t>												     </a:t>
            </a:r>
            <a:r>
              <a:rPr lang="nl-BE" sz="1800" dirty="0" err="1"/>
              <a:t>Waetjen</a:t>
            </a:r>
            <a:r>
              <a:rPr lang="nl-BE" sz="1800" dirty="0"/>
              <a:t> (</a:t>
            </a:r>
            <a:r>
              <a:rPr lang="nl-BE" sz="1800" dirty="0" err="1"/>
              <a:t>Obstet</a:t>
            </a:r>
            <a:r>
              <a:rPr lang="nl-BE" sz="1800" dirty="0"/>
              <a:t> </a:t>
            </a:r>
            <a:r>
              <a:rPr lang="nl-BE" sz="1800" dirty="0" err="1"/>
              <a:t>Gynecol</a:t>
            </a:r>
            <a:r>
              <a:rPr lang="nl-BE" sz="1800" dirty="0"/>
              <a:t>. 2011)</a:t>
            </a:r>
            <a:endParaRPr lang="nl-BE" dirty="0"/>
          </a:p>
          <a:p>
            <a:r>
              <a:rPr lang="nl-BE" sz="2300" dirty="0"/>
              <a:t>HRT </a:t>
            </a:r>
            <a:r>
              <a:rPr lang="nl-BE" sz="2300" dirty="0" err="1"/>
              <a:t>for</a:t>
            </a:r>
            <a:r>
              <a:rPr lang="nl-BE" sz="2300" dirty="0"/>
              <a:t> </a:t>
            </a:r>
            <a:r>
              <a:rPr lang="nl-BE" sz="2300" dirty="0" err="1"/>
              <a:t>urinary</a:t>
            </a:r>
            <a:r>
              <a:rPr lang="nl-BE" sz="2300" dirty="0"/>
              <a:t> </a:t>
            </a:r>
            <a:r>
              <a:rPr lang="nl-BE" sz="2300" dirty="0" err="1"/>
              <a:t>incontinence</a:t>
            </a:r>
            <a:r>
              <a:rPr lang="nl-BE" sz="2300" dirty="0"/>
              <a:t>? </a:t>
            </a:r>
          </a:p>
          <a:p>
            <a:pPr lvl="1"/>
            <a:r>
              <a:rPr lang="nl-BE" sz="2100" dirty="0" err="1"/>
              <a:t>Increased</a:t>
            </a:r>
            <a:r>
              <a:rPr lang="nl-BE" sz="2100" dirty="0"/>
              <a:t> risk of </a:t>
            </a:r>
            <a:r>
              <a:rPr lang="nl-BE" sz="2100" dirty="0" err="1"/>
              <a:t>incontinence</a:t>
            </a:r>
            <a:r>
              <a:rPr lang="nl-BE" sz="2100" dirty="0"/>
              <a:t> </a:t>
            </a:r>
            <a:r>
              <a:rPr lang="nl-BE" sz="2100" dirty="0" err="1"/>
              <a:t>with</a:t>
            </a:r>
            <a:r>
              <a:rPr lang="nl-BE" sz="2100" dirty="0"/>
              <a:t> </a:t>
            </a:r>
            <a:r>
              <a:rPr lang="nl-BE" sz="2100" dirty="0" err="1"/>
              <a:t>use</a:t>
            </a:r>
            <a:r>
              <a:rPr lang="nl-BE" sz="2100" dirty="0"/>
              <a:t> (RR 1,6)</a:t>
            </a:r>
          </a:p>
          <a:p>
            <a:pPr lvl="1"/>
            <a:r>
              <a:rPr lang="nl-BE" sz="2100" dirty="0" err="1"/>
              <a:t>Decrease</a:t>
            </a:r>
            <a:r>
              <a:rPr lang="nl-BE" sz="2100" dirty="0"/>
              <a:t> </a:t>
            </a:r>
            <a:r>
              <a:rPr lang="nl-BE" sz="2100" dirty="0" err="1"/>
              <a:t>after</a:t>
            </a:r>
            <a:r>
              <a:rPr lang="nl-BE" sz="2100" dirty="0"/>
              <a:t> stopping HRT</a:t>
            </a:r>
          </a:p>
          <a:p>
            <a:pPr lvl="1"/>
            <a:r>
              <a:rPr lang="nl-BE" sz="2100" dirty="0" err="1"/>
              <a:t>Role</a:t>
            </a:r>
            <a:r>
              <a:rPr lang="nl-BE" sz="2100" dirty="0"/>
              <a:t> of </a:t>
            </a:r>
            <a:r>
              <a:rPr lang="nl-BE" sz="2100" dirty="0" err="1"/>
              <a:t>progestins</a:t>
            </a:r>
            <a:r>
              <a:rPr lang="nl-BE" sz="2100" dirty="0"/>
              <a:t>? </a:t>
            </a:r>
            <a:r>
              <a:rPr lang="nl-BE" sz="2000" dirty="0"/>
              <a:t>							      </a:t>
            </a:r>
            <a:r>
              <a:rPr lang="nl-BE" dirty="0"/>
              <a:t>Quinn (</a:t>
            </a:r>
            <a:r>
              <a:rPr lang="nl-BE" dirty="0" err="1"/>
              <a:t>Climacteric</a:t>
            </a:r>
            <a:r>
              <a:rPr lang="nl-BE" dirty="0"/>
              <a:t>, 2009)</a:t>
            </a:r>
            <a:endParaRPr lang="nl-BE" sz="18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E4D8FFAC-DBF1-15EB-7495-B8721410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07075-B744-F0BC-2D06-D41A3E2E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nl-BE" dirty="0"/>
              <a:t>Stress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F1A5A8-1F9D-41FB-9968-E8E141CC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nl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BE6FFD-6CE5-1CA3-952B-BE4D18EF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09" y="2036102"/>
            <a:ext cx="4935649" cy="3134137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C54B50-93BD-4243-9020-11486472E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E92DC-02C5-17E7-B914-FB1AEB4D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nl-BE" sz="2800" dirty="0" err="1"/>
              <a:t>Treatments</a:t>
            </a:r>
            <a:endParaRPr lang="nl-BE" sz="2800" dirty="0"/>
          </a:p>
          <a:p>
            <a:pPr lvl="1"/>
            <a:r>
              <a:rPr lang="nl-BE" sz="2400" dirty="0" err="1"/>
              <a:t>Physiotherapy</a:t>
            </a:r>
            <a:r>
              <a:rPr lang="nl-BE" sz="2400" dirty="0"/>
              <a:t> (</a:t>
            </a:r>
            <a:r>
              <a:rPr lang="nl-BE" sz="2400" dirty="0" err="1"/>
              <a:t>pelvic</a:t>
            </a:r>
            <a:r>
              <a:rPr lang="nl-BE" sz="2400" dirty="0"/>
              <a:t> floor </a:t>
            </a:r>
            <a:r>
              <a:rPr lang="nl-BE" sz="2400" dirty="0" err="1"/>
              <a:t>muscle</a:t>
            </a:r>
            <a:r>
              <a:rPr lang="nl-BE" sz="2400" dirty="0"/>
              <a:t> training)</a:t>
            </a:r>
          </a:p>
          <a:p>
            <a:pPr lvl="1"/>
            <a:r>
              <a:rPr lang="nl-BE" sz="2400" dirty="0" err="1"/>
              <a:t>Pessaries</a:t>
            </a:r>
            <a:r>
              <a:rPr lang="nl-BE" sz="2400" dirty="0"/>
              <a:t> (support of urethra)</a:t>
            </a:r>
            <a:endParaRPr lang="nl-BE" sz="2000" dirty="0"/>
          </a:p>
        </p:txBody>
      </p:sp>
      <p:pic>
        <p:nvPicPr>
          <p:cNvPr id="7" name="Afbeelding 6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DC2A5D0-8214-9F3E-5EFC-EEC51CE2B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4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F4CE-AE06-FFE4-A676-7DB2E97E6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F8E15-3FA4-687F-0188-93BF73B0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04BB6F6D-968C-F13D-871E-3188104308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DB12928C-EF77-EDF4-48E7-07386E4FF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5E860-06A3-1CBC-A6F2-65D07F98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Stress urinary incontinence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F1A5A8-1F9D-41FB-9968-E8E141CC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nl-BE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50950E-CD60-331F-FA9F-5C7FADA34A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1" t="1656" r="877"/>
          <a:stretch/>
        </p:blipFill>
        <p:spPr>
          <a:xfrm>
            <a:off x="7565749" y="1853248"/>
            <a:ext cx="3980139" cy="2991982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C54B50-93BD-4243-9020-11486472E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41274B1-EF4B-7127-1F99-554157BE223E}"/>
              </a:ext>
            </a:extLst>
          </p:cNvPr>
          <p:cNvSpPr txBox="1">
            <a:spLocks/>
          </p:cNvSpPr>
          <p:nvPr/>
        </p:nvSpPr>
        <p:spPr>
          <a:xfrm>
            <a:off x="646112" y="2052918"/>
            <a:ext cx="562863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Surgery</a:t>
            </a:r>
          </a:p>
          <a:p>
            <a:pPr lvl="1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TVT  / TVT-O</a:t>
            </a:r>
          </a:p>
          <a:p>
            <a:pPr lvl="1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Bulking agents</a:t>
            </a:r>
          </a:p>
          <a:p>
            <a:pPr lvl="1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Burch </a:t>
            </a:r>
            <a:r>
              <a:rPr lang="en-US" sz="2400" dirty="0" err="1">
                <a:latin typeface="+mj-lt"/>
                <a:ea typeface="+mj-ea"/>
                <a:cs typeface="+mj-cs"/>
              </a:rPr>
              <a:t>colposuspension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029DA426-34DA-3953-430F-1E6B88A83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7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BED92-6AB1-83D2-FF89-FD01F937C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399A3-BD93-E08F-33D9-2429FAD4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05FEC9-A1D1-5B10-AA71-846EC10E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Types of </a:t>
            </a:r>
            <a:r>
              <a:rPr lang="nl-BE" sz="2400" dirty="0" err="1"/>
              <a:t>urinary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endParaRPr lang="nl-BE" sz="2400" dirty="0"/>
          </a:p>
          <a:p>
            <a:pPr lvl="1"/>
            <a:r>
              <a:rPr lang="nl-BE" sz="2000" dirty="0"/>
              <a:t>Stress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  <a:p>
            <a:pPr lvl="1"/>
            <a:r>
              <a:rPr lang="nl-BE" sz="2400" b="1" dirty="0" err="1"/>
              <a:t>Urge</a:t>
            </a:r>
            <a:r>
              <a:rPr lang="nl-BE" sz="2400" b="1" dirty="0"/>
              <a:t> </a:t>
            </a:r>
            <a:r>
              <a:rPr lang="nl-BE" sz="2400" b="1" dirty="0" err="1"/>
              <a:t>urinary</a:t>
            </a:r>
            <a:r>
              <a:rPr lang="nl-BE" sz="2400" b="1" dirty="0"/>
              <a:t> </a:t>
            </a:r>
            <a:r>
              <a:rPr lang="nl-BE" sz="2400" b="1" dirty="0" err="1"/>
              <a:t>incontinence</a:t>
            </a:r>
            <a:endParaRPr lang="nl-BE" sz="2400" b="1" dirty="0"/>
          </a:p>
          <a:p>
            <a:pPr lvl="1"/>
            <a:r>
              <a:rPr lang="nl-BE" sz="2000" dirty="0"/>
              <a:t>Mixed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7092986-D7B3-BE83-3166-8AED62EB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78C64-0A34-8EEC-612B-52286407C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31D00-EC85-F88D-C419-85930C0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Urge</a:t>
            </a:r>
            <a:r>
              <a:rPr lang="nl-BE" dirty="0"/>
              <a:t>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37C7B1-15BF-875B-8D9A-D4E54373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err="1"/>
              <a:t>Urge</a:t>
            </a:r>
            <a:r>
              <a:rPr lang="nl-BE" sz="2800" dirty="0"/>
              <a:t> </a:t>
            </a:r>
            <a:r>
              <a:rPr lang="nl-BE" sz="2800" dirty="0" err="1"/>
              <a:t>urinary</a:t>
            </a:r>
            <a:r>
              <a:rPr lang="nl-BE" sz="2800" dirty="0"/>
              <a:t> </a:t>
            </a:r>
            <a:r>
              <a:rPr lang="nl-BE" sz="2800" dirty="0" err="1"/>
              <a:t>incontinence</a:t>
            </a:r>
            <a:r>
              <a:rPr lang="nl-BE" sz="2800" dirty="0"/>
              <a:t>: </a:t>
            </a:r>
            <a:r>
              <a:rPr lang="nl-BE" sz="2800" dirty="0" err="1"/>
              <a:t>symptoms</a:t>
            </a:r>
            <a:endParaRPr lang="nl-BE" sz="2800" dirty="0"/>
          </a:p>
          <a:p>
            <a:pPr lvl="1"/>
            <a:r>
              <a:rPr lang="nl-BE" sz="2400" dirty="0"/>
              <a:t>Urgent </a:t>
            </a:r>
            <a:r>
              <a:rPr lang="nl-BE" sz="2400" dirty="0" err="1"/>
              <a:t>need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pee, </a:t>
            </a:r>
            <a:r>
              <a:rPr lang="nl-BE" sz="2400" dirty="0" err="1"/>
              <a:t>sometimes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</a:t>
            </a:r>
            <a:r>
              <a:rPr lang="nl-BE" sz="2400" dirty="0" err="1"/>
              <a:t>loss</a:t>
            </a:r>
            <a:r>
              <a:rPr lang="nl-BE" sz="2400" dirty="0"/>
              <a:t> of urine</a:t>
            </a:r>
          </a:p>
          <a:p>
            <a:pPr lvl="1"/>
            <a:r>
              <a:rPr lang="nl-BE" sz="2400" dirty="0"/>
              <a:t>“</a:t>
            </a:r>
            <a:r>
              <a:rPr lang="nl-BE" sz="2400" dirty="0" err="1"/>
              <a:t>key</a:t>
            </a:r>
            <a:r>
              <a:rPr lang="nl-BE" sz="2400" dirty="0"/>
              <a:t> on </a:t>
            </a:r>
            <a:r>
              <a:rPr lang="nl-BE" sz="2400" dirty="0" err="1"/>
              <a:t>the</a:t>
            </a:r>
            <a:r>
              <a:rPr lang="nl-BE" sz="2400" dirty="0"/>
              <a:t> door” </a:t>
            </a:r>
            <a:r>
              <a:rPr lang="nl-BE" sz="2400" dirty="0" err="1"/>
              <a:t>syndrome</a:t>
            </a:r>
            <a:endParaRPr lang="nl-BE" sz="2400" dirty="0"/>
          </a:p>
          <a:p>
            <a:pPr lvl="1"/>
            <a:r>
              <a:rPr lang="nl-BE" sz="2400" dirty="0" err="1"/>
              <a:t>Functional</a:t>
            </a:r>
            <a:r>
              <a:rPr lang="nl-BE" sz="2400" dirty="0"/>
              <a:t> </a:t>
            </a:r>
            <a:r>
              <a:rPr lang="nl-BE" sz="2400" dirty="0" err="1"/>
              <a:t>problem</a:t>
            </a:r>
            <a:r>
              <a:rPr lang="nl-BE" sz="2400" dirty="0"/>
              <a:t>: detrusor </a:t>
            </a:r>
            <a:r>
              <a:rPr lang="nl-BE" sz="2400" dirty="0" err="1"/>
              <a:t>muscle</a:t>
            </a:r>
            <a:r>
              <a:rPr lang="nl-BE" sz="2400" dirty="0"/>
              <a:t> </a:t>
            </a:r>
            <a:r>
              <a:rPr lang="nl-BE" sz="2400" dirty="0" err="1"/>
              <a:t>hyperactive</a:t>
            </a:r>
            <a:r>
              <a:rPr lang="nl-BE" sz="2400" dirty="0"/>
              <a:t> or </a:t>
            </a:r>
            <a:r>
              <a:rPr lang="nl-BE" sz="2400" dirty="0" err="1"/>
              <a:t>hypersensible</a:t>
            </a:r>
            <a:r>
              <a:rPr lang="nl-BE" sz="2400" dirty="0"/>
              <a:t> bladder</a:t>
            </a:r>
          </a:p>
          <a:p>
            <a:pPr lvl="1"/>
            <a:r>
              <a:rPr lang="nl-BE" sz="2400" dirty="0"/>
              <a:t>Bad </a:t>
            </a:r>
            <a:r>
              <a:rPr lang="nl-BE" sz="2400" dirty="0" err="1"/>
              <a:t>habits</a:t>
            </a:r>
            <a:r>
              <a:rPr lang="nl-BE" sz="2400" dirty="0"/>
              <a:t>, </a:t>
            </a:r>
            <a:r>
              <a:rPr lang="nl-BE" sz="2400" dirty="0" err="1"/>
              <a:t>precautionary</a:t>
            </a:r>
            <a:r>
              <a:rPr lang="nl-BE" sz="2400" dirty="0"/>
              <a:t> </a:t>
            </a:r>
            <a:r>
              <a:rPr lang="nl-BE" sz="2400" dirty="0" err="1"/>
              <a:t>mictions</a:t>
            </a:r>
            <a:r>
              <a:rPr lang="nl-BE" sz="2400" dirty="0"/>
              <a:t>, “</a:t>
            </a:r>
            <a:r>
              <a:rPr lang="nl-BE" sz="2400" dirty="0" err="1"/>
              <a:t>going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toilet </a:t>
            </a:r>
            <a:r>
              <a:rPr lang="nl-BE" sz="2400" dirty="0" err="1"/>
              <a:t>before</a:t>
            </a:r>
            <a:r>
              <a:rPr lang="nl-BE" sz="2400" dirty="0"/>
              <a:t> </a:t>
            </a:r>
            <a:r>
              <a:rPr lang="nl-BE" sz="2400" dirty="0" err="1"/>
              <a:t>you</a:t>
            </a:r>
            <a:r>
              <a:rPr lang="nl-BE" sz="2400" dirty="0"/>
              <a:t> </a:t>
            </a:r>
            <a:r>
              <a:rPr lang="nl-BE" sz="2400" dirty="0" err="1"/>
              <a:t>leave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house”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BB79A65B-D42B-07BA-B9A7-71524D75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9A4B-9D22-A8CB-2CD1-89638AEB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62E44-FF6F-0A91-2DDB-249C01CA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Urge</a:t>
            </a:r>
            <a:r>
              <a:rPr lang="nl-BE" dirty="0"/>
              <a:t>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pic>
        <p:nvPicPr>
          <p:cNvPr id="52" name="Afbeelding 51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04805115-39CA-6C32-9DED-2B5FB89B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766" y="5691860"/>
            <a:ext cx="2832100" cy="889000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DE1D0CB2-754F-A494-2EA3-E680ADEDE6FA}"/>
              </a:ext>
            </a:extLst>
          </p:cNvPr>
          <p:cNvSpPr txBox="1"/>
          <p:nvPr/>
        </p:nvSpPr>
        <p:spPr>
          <a:xfrm>
            <a:off x="1050353" y="1975208"/>
            <a:ext cx="3022397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Risk factors: 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Age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 err="1">
                <a:latin typeface="+mj-lt"/>
                <a:ea typeface="+mj-ea"/>
                <a:cs typeface="+mj-cs"/>
              </a:rPr>
              <a:t>Pregnancy</a:t>
            </a:r>
            <a:r>
              <a:rPr lang="nl-BE" sz="2400" dirty="0">
                <a:latin typeface="+mj-lt"/>
                <a:ea typeface="+mj-ea"/>
                <a:cs typeface="+mj-cs"/>
              </a:rPr>
              <a:t> </a:t>
            </a:r>
            <a:r>
              <a:rPr lang="nl-BE" sz="2400" dirty="0" err="1">
                <a:latin typeface="+mj-lt"/>
                <a:ea typeface="+mj-ea"/>
                <a:cs typeface="+mj-cs"/>
              </a:rPr>
              <a:t>and</a:t>
            </a:r>
            <a:r>
              <a:rPr lang="nl-BE" sz="2400" dirty="0">
                <a:latin typeface="+mj-lt"/>
                <a:ea typeface="+mj-ea"/>
                <a:cs typeface="+mj-cs"/>
              </a:rPr>
              <a:t> delivery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BMI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sz="2400" dirty="0">
                <a:latin typeface="+mj-lt"/>
                <a:ea typeface="+mj-ea"/>
                <a:cs typeface="+mj-cs"/>
              </a:rPr>
              <a:t>Diabetes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nl-BE" sz="2400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D29764-D554-99E7-6303-C0F5385C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528" y="1528497"/>
            <a:ext cx="1762371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E0CE2-A004-1732-54E9-62FA2047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Urge</a:t>
            </a:r>
            <a:r>
              <a:rPr lang="nl-BE" dirty="0"/>
              <a:t>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521AB-1EA7-4EF3-3DEF-7AD204F34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err="1"/>
              <a:t>Influence</a:t>
            </a:r>
            <a:r>
              <a:rPr lang="nl-BE" sz="2400" dirty="0"/>
              <a:t> of </a:t>
            </a:r>
            <a:r>
              <a:rPr lang="nl-BE" sz="2400" dirty="0" err="1"/>
              <a:t>menopause</a:t>
            </a:r>
            <a:r>
              <a:rPr lang="nl-BE" sz="2400" dirty="0"/>
              <a:t> on </a:t>
            </a:r>
            <a:r>
              <a:rPr lang="nl-BE" sz="2400" dirty="0" err="1"/>
              <a:t>urge</a:t>
            </a:r>
            <a:r>
              <a:rPr lang="nl-BE" sz="2400" dirty="0"/>
              <a:t> </a:t>
            </a:r>
            <a:r>
              <a:rPr lang="nl-BE" sz="2400" dirty="0" err="1"/>
              <a:t>incontinence</a:t>
            </a:r>
            <a:r>
              <a:rPr lang="nl-BE" sz="2400" dirty="0"/>
              <a:t>:</a:t>
            </a:r>
          </a:p>
          <a:p>
            <a:pPr lvl="1"/>
            <a:r>
              <a:rPr lang="nl-BE" sz="2200" dirty="0" err="1"/>
              <a:t>Decrease</a:t>
            </a:r>
            <a:r>
              <a:rPr lang="nl-BE" sz="2200" dirty="0"/>
              <a:t> in </a:t>
            </a:r>
            <a:r>
              <a:rPr lang="nl-BE" sz="2200" dirty="0" err="1"/>
              <a:t>estrogen</a:t>
            </a:r>
            <a:r>
              <a:rPr lang="nl-BE" sz="2200" dirty="0"/>
              <a:t>:  </a:t>
            </a:r>
            <a:r>
              <a:rPr lang="nl-BE" sz="2200" dirty="0" err="1"/>
              <a:t>urethral</a:t>
            </a:r>
            <a:r>
              <a:rPr lang="nl-BE" sz="2200" dirty="0"/>
              <a:t> </a:t>
            </a:r>
            <a:r>
              <a:rPr lang="nl-BE" sz="2200" dirty="0" err="1"/>
              <a:t>atrophy</a:t>
            </a:r>
            <a:endParaRPr lang="nl-BE" sz="2200" dirty="0"/>
          </a:p>
          <a:p>
            <a:pPr lvl="1"/>
            <a:r>
              <a:rPr lang="nl-BE" sz="2200" dirty="0" err="1"/>
              <a:t>Weight</a:t>
            </a:r>
            <a:r>
              <a:rPr lang="nl-BE" sz="2200" dirty="0"/>
              <a:t> </a:t>
            </a:r>
            <a:r>
              <a:rPr lang="nl-BE" sz="2200" dirty="0" err="1"/>
              <a:t>gain</a:t>
            </a:r>
            <a:endParaRPr lang="nl-BE" sz="2200" dirty="0"/>
          </a:p>
          <a:p>
            <a:pPr lvl="1"/>
            <a:r>
              <a:rPr lang="nl-BE" sz="2200" dirty="0" err="1"/>
              <a:t>Anxiety</a:t>
            </a:r>
            <a:r>
              <a:rPr lang="nl-BE" sz="2200" dirty="0"/>
              <a:t> </a:t>
            </a:r>
          </a:p>
          <a:p>
            <a:pPr lvl="2"/>
            <a:r>
              <a:rPr lang="nl-BE" sz="1800" dirty="0" err="1"/>
              <a:t>Increase</a:t>
            </a:r>
            <a:r>
              <a:rPr lang="nl-BE" sz="1800" dirty="0"/>
              <a:t> in </a:t>
            </a:r>
            <a:r>
              <a:rPr lang="nl-BE" sz="1800" dirty="0" err="1"/>
              <a:t>reporting</a:t>
            </a:r>
            <a:r>
              <a:rPr lang="nl-BE" sz="1800" dirty="0"/>
              <a:t> </a:t>
            </a:r>
            <a:r>
              <a:rPr lang="nl-BE" sz="1800" dirty="0" err="1"/>
              <a:t>because</a:t>
            </a:r>
            <a:r>
              <a:rPr lang="nl-BE" sz="1800" dirty="0"/>
              <a:t> of </a:t>
            </a:r>
            <a:r>
              <a:rPr lang="nl-BE" sz="1800" dirty="0" err="1"/>
              <a:t>anxiety</a:t>
            </a:r>
            <a:r>
              <a:rPr lang="nl-BE" sz="1800" dirty="0"/>
              <a:t> ?</a:t>
            </a:r>
          </a:p>
          <a:p>
            <a:pPr lvl="2"/>
            <a:r>
              <a:rPr lang="nl-BE" sz="1800" dirty="0" err="1"/>
              <a:t>Physiological</a:t>
            </a:r>
            <a:r>
              <a:rPr lang="nl-BE" sz="1800" dirty="0"/>
              <a:t> </a:t>
            </a:r>
            <a:r>
              <a:rPr lang="nl-BE" sz="1800" dirty="0" err="1"/>
              <a:t>relationship</a:t>
            </a:r>
            <a:r>
              <a:rPr lang="nl-BE" sz="1800" dirty="0"/>
              <a:t> (</a:t>
            </a:r>
            <a:r>
              <a:rPr lang="nl-BE" sz="1800" dirty="0" err="1"/>
              <a:t>increased</a:t>
            </a:r>
            <a:r>
              <a:rPr lang="nl-BE" sz="1800" dirty="0"/>
              <a:t> </a:t>
            </a:r>
            <a:r>
              <a:rPr lang="nl-BE" sz="1800" dirty="0" err="1"/>
              <a:t>sensitivity</a:t>
            </a:r>
            <a:r>
              <a:rPr lang="nl-BE" sz="1800" dirty="0"/>
              <a:t> of LUT) ?</a:t>
            </a:r>
          </a:p>
          <a:p>
            <a:pPr lvl="2"/>
            <a:endParaRPr lang="nl-BE" sz="1800" dirty="0"/>
          </a:p>
          <a:p>
            <a:pPr lvl="2"/>
            <a:endParaRPr lang="nl-BE" sz="1800" dirty="0"/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EFB95B80-B763-C074-B1D4-B84A635A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460F7-B092-A2F9-C857-C25F80E1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Urge</a:t>
            </a:r>
            <a:r>
              <a:rPr lang="nl-BE" dirty="0"/>
              <a:t>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C00AD5-D4EC-A2FD-864E-CCF1DFF1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73545" cy="4195481"/>
          </a:xfrm>
        </p:spPr>
        <p:txBody>
          <a:bodyPr>
            <a:normAutofit fontScale="92500" lnSpcReduction="10000"/>
          </a:bodyPr>
          <a:lstStyle/>
          <a:p>
            <a:r>
              <a:rPr lang="nl-BE" sz="2400" dirty="0" err="1"/>
              <a:t>Treatments</a:t>
            </a:r>
            <a:endParaRPr lang="nl-BE" sz="2400" dirty="0"/>
          </a:p>
          <a:p>
            <a:pPr lvl="1"/>
            <a:r>
              <a:rPr lang="nl-BE" sz="2000" dirty="0" err="1"/>
              <a:t>Topical</a:t>
            </a:r>
            <a:r>
              <a:rPr lang="nl-BE" sz="2000" dirty="0"/>
              <a:t> </a:t>
            </a:r>
            <a:r>
              <a:rPr lang="nl-BE" sz="2000" dirty="0" err="1"/>
              <a:t>estrogens</a:t>
            </a:r>
            <a:r>
              <a:rPr lang="nl-BE" sz="2000" dirty="0"/>
              <a:t>: </a:t>
            </a:r>
            <a:r>
              <a:rPr lang="nl-BE" dirty="0" err="1"/>
              <a:t>decrease</a:t>
            </a:r>
            <a:r>
              <a:rPr lang="nl-BE" dirty="0"/>
              <a:t> in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tract</a:t>
            </a:r>
            <a:r>
              <a:rPr lang="nl-BE" dirty="0"/>
              <a:t> </a:t>
            </a:r>
            <a:r>
              <a:rPr lang="nl-BE" dirty="0" err="1"/>
              <a:t>infections</a:t>
            </a:r>
            <a:r>
              <a:rPr lang="nl-BE" dirty="0"/>
              <a:t>,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frequency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nycturia</a:t>
            </a:r>
            <a:r>
              <a:rPr lang="nl-BE" dirty="0"/>
              <a:t> (</a:t>
            </a:r>
            <a:r>
              <a:rPr lang="nl-BE" sz="1400" dirty="0"/>
              <a:t>Quinn (</a:t>
            </a:r>
            <a:r>
              <a:rPr lang="nl-BE" sz="1400" dirty="0" err="1"/>
              <a:t>Climacteric</a:t>
            </a:r>
            <a:r>
              <a:rPr lang="nl-BE" sz="1400" dirty="0"/>
              <a:t>, 2009</a:t>
            </a:r>
            <a:r>
              <a:rPr lang="nl-BE" sz="1500" dirty="0"/>
              <a:t>)</a:t>
            </a:r>
            <a:endParaRPr lang="nl-BE" sz="2000" dirty="0"/>
          </a:p>
          <a:p>
            <a:pPr lvl="1"/>
            <a:r>
              <a:rPr lang="nl-BE" sz="2000" dirty="0"/>
              <a:t>Bladder training (</a:t>
            </a:r>
            <a:r>
              <a:rPr lang="nl-BE" sz="2000" dirty="0" err="1"/>
              <a:t>postponing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miction</a:t>
            </a:r>
            <a:r>
              <a:rPr lang="nl-BE" sz="2000" dirty="0"/>
              <a:t>)</a:t>
            </a:r>
          </a:p>
          <a:p>
            <a:pPr lvl="1"/>
            <a:r>
              <a:rPr lang="nl-BE" sz="2000" dirty="0" err="1"/>
              <a:t>Changing</a:t>
            </a:r>
            <a:r>
              <a:rPr lang="nl-BE" sz="2000" dirty="0"/>
              <a:t> </a:t>
            </a:r>
            <a:r>
              <a:rPr lang="nl-BE" sz="2000" dirty="0" err="1"/>
              <a:t>habits</a:t>
            </a:r>
            <a:r>
              <a:rPr lang="nl-BE" sz="2000" dirty="0"/>
              <a:t> +++ (no </a:t>
            </a:r>
            <a:r>
              <a:rPr lang="nl-BE" sz="2000" dirty="0" err="1"/>
              <a:t>precautionary</a:t>
            </a:r>
            <a:r>
              <a:rPr lang="nl-BE" sz="2000" dirty="0"/>
              <a:t> </a:t>
            </a:r>
            <a:r>
              <a:rPr lang="nl-BE" sz="2000" dirty="0" err="1"/>
              <a:t>mictions</a:t>
            </a:r>
            <a:r>
              <a:rPr lang="nl-BE" sz="2000" dirty="0"/>
              <a:t>, </a:t>
            </a:r>
            <a:r>
              <a:rPr lang="nl-BE" sz="2000" dirty="0" err="1"/>
              <a:t>drinking</a:t>
            </a:r>
            <a:r>
              <a:rPr lang="nl-BE" sz="2000" dirty="0"/>
              <a:t> more…)</a:t>
            </a:r>
          </a:p>
          <a:p>
            <a:pPr lvl="1"/>
            <a:r>
              <a:rPr lang="nl-BE" sz="2000" dirty="0" err="1"/>
              <a:t>Pelvic</a:t>
            </a:r>
            <a:r>
              <a:rPr lang="nl-BE" sz="2000" dirty="0"/>
              <a:t> floor </a:t>
            </a:r>
            <a:r>
              <a:rPr lang="nl-BE" sz="2000" dirty="0" err="1"/>
              <a:t>muscle</a:t>
            </a:r>
            <a:r>
              <a:rPr lang="nl-BE" sz="2000" dirty="0"/>
              <a:t> training – </a:t>
            </a:r>
            <a:r>
              <a:rPr lang="nl-BE" sz="2000" dirty="0" err="1"/>
              <a:t>mahoney</a:t>
            </a:r>
            <a:r>
              <a:rPr lang="nl-BE" sz="2000" dirty="0"/>
              <a:t> reflex</a:t>
            </a:r>
          </a:p>
          <a:p>
            <a:pPr lvl="1"/>
            <a:r>
              <a:rPr lang="nl-BE" sz="2000" dirty="0"/>
              <a:t>PTNS</a:t>
            </a:r>
          </a:p>
          <a:p>
            <a:pPr lvl="1"/>
            <a:r>
              <a:rPr lang="nl-BE" sz="2000" dirty="0" err="1"/>
              <a:t>Medication</a:t>
            </a:r>
            <a:r>
              <a:rPr lang="nl-BE" sz="2000" dirty="0"/>
              <a:t>: </a:t>
            </a:r>
            <a:r>
              <a:rPr lang="nl-BE" sz="2000" dirty="0" err="1"/>
              <a:t>anticholinergics</a:t>
            </a:r>
            <a:r>
              <a:rPr lang="nl-BE" sz="2000" dirty="0"/>
              <a:t>, B3 </a:t>
            </a:r>
            <a:r>
              <a:rPr lang="nl-BE" sz="2000" dirty="0" err="1"/>
              <a:t>agonists</a:t>
            </a:r>
            <a:endParaRPr lang="nl-BE" sz="2000" dirty="0"/>
          </a:p>
          <a:p>
            <a:pPr lvl="1"/>
            <a:endParaRPr lang="nl-BE" sz="2000" dirty="0"/>
          </a:p>
          <a:p>
            <a:pPr lvl="1"/>
            <a:r>
              <a:rPr lang="nl-BE" sz="2000" dirty="0" err="1"/>
              <a:t>Injections</a:t>
            </a:r>
            <a:r>
              <a:rPr lang="nl-BE" sz="2000" dirty="0"/>
              <a:t> of Botox</a:t>
            </a:r>
          </a:p>
          <a:p>
            <a:pPr lvl="1"/>
            <a:r>
              <a:rPr lang="nl-BE" sz="2000" dirty="0" err="1"/>
              <a:t>Sacral</a:t>
            </a:r>
            <a:r>
              <a:rPr lang="nl-BE" sz="2000" dirty="0"/>
              <a:t> </a:t>
            </a:r>
            <a:r>
              <a:rPr lang="nl-BE" sz="2000" dirty="0" err="1"/>
              <a:t>neuromodulation</a:t>
            </a:r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4B2A847-9720-07E7-5D1E-4EF61AD7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44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DBD9C-5525-5127-6E2C-AB412D633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FD9B0-2AD7-1A3F-CBA2-40710D78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CFD049AB-89CD-51AF-C0FD-F6F384701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876052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1CB1B395-1507-CA4F-CC54-C0A5DE944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5DC84-99FE-98A1-9525-4EB5F728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organ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42422-853A-F95D-2A8E-60B833AE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84431" cy="4195481"/>
          </a:xfrm>
        </p:spPr>
        <p:txBody>
          <a:bodyPr>
            <a:normAutofit/>
          </a:bodyPr>
          <a:lstStyle/>
          <a:p>
            <a:r>
              <a:rPr lang="nl-BE" sz="2400" dirty="0" err="1"/>
              <a:t>Descent</a:t>
            </a:r>
            <a:r>
              <a:rPr lang="nl-BE" sz="2400" dirty="0"/>
              <a:t> of bladder, uterus, rectum or </a:t>
            </a:r>
            <a:r>
              <a:rPr lang="nl-BE" sz="2400" dirty="0" err="1"/>
              <a:t>intestines</a:t>
            </a:r>
            <a:r>
              <a:rPr lang="nl-BE" sz="2400" dirty="0"/>
              <a:t> </a:t>
            </a:r>
            <a:r>
              <a:rPr lang="nl-BE" sz="2400" dirty="0" err="1"/>
              <a:t>into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vagina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beyond</a:t>
            </a:r>
            <a:r>
              <a:rPr lang="nl-BE" sz="2400" dirty="0"/>
              <a:t> </a:t>
            </a:r>
            <a:r>
              <a:rPr lang="nl-BE" sz="2400" dirty="0" err="1"/>
              <a:t>because</a:t>
            </a:r>
            <a:r>
              <a:rPr lang="nl-BE" sz="2400" dirty="0"/>
              <a:t> of </a:t>
            </a:r>
            <a:r>
              <a:rPr lang="nl-BE" sz="2400" dirty="0" err="1"/>
              <a:t>lack</a:t>
            </a:r>
            <a:r>
              <a:rPr lang="nl-BE" sz="2400" dirty="0"/>
              <a:t> of support (</a:t>
            </a:r>
            <a:r>
              <a:rPr lang="nl-BE" sz="2400" dirty="0" err="1"/>
              <a:t>ligaments</a:t>
            </a:r>
            <a:r>
              <a:rPr lang="nl-BE" sz="2400" dirty="0"/>
              <a:t>, </a:t>
            </a:r>
            <a:r>
              <a:rPr lang="nl-BE" sz="2400" dirty="0" err="1"/>
              <a:t>muscles</a:t>
            </a:r>
            <a:r>
              <a:rPr lang="nl-BE" sz="2400" dirty="0"/>
              <a:t>)</a:t>
            </a:r>
          </a:p>
          <a:p>
            <a:endParaRPr lang="nl-BE" sz="2400" dirty="0"/>
          </a:p>
          <a:p>
            <a:r>
              <a:rPr lang="nl-BE" sz="2400" dirty="0" err="1"/>
              <a:t>Sensation</a:t>
            </a:r>
            <a:r>
              <a:rPr lang="nl-BE" sz="2400" dirty="0"/>
              <a:t> of </a:t>
            </a:r>
            <a:r>
              <a:rPr lang="nl-BE" sz="2400" dirty="0" err="1"/>
              <a:t>bulging</a:t>
            </a:r>
            <a:r>
              <a:rPr lang="nl-BE" sz="2400" dirty="0"/>
              <a:t>, </a:t>
            </a:r>
            <a:r>
              <a:rPr lang="nl-BE" sz="2400" dirty="0" err="1"/>
              <a:t>mass</a:t>
            </a:r>
            <a:r>
              <a:rPr lang="nl-BE" sz="2400" dirty="0"/>
              <a:t>, but </a:t>
            </a:r>
            <a:r>
              <a:rPr lang="nl-BE" sz="2400" dirty="0" err="1"/>
              <a:t>also</a:t>
            </a:r>
            <a:r>
              <a:rPr lang="nl-BE" sz="2400" dirty="0"/>
              <a:t> </a:t>
            </a:r>
            <a:r>
              <a:rPr lang="nl-BE" sz="2400" dirty="0" err="1"/>
              <a:t>urinary</a:t>
            </a:r>
            <a:r>
              <a:rPr lang="nl-BE" sz="2400" dirty="0"/>
              <a:t>, </a:t>
            </a:r>
            <a:r>
              <a:rPr lang="nl-BE" sz="2400" dirty="0" err="1"/>
              <a:t>defecatory</a:t>
            </a:r>
            <a:r>
              <a:rPr lang="nl-BE" sz="2400" dirty="0"/>
              <a:t>, </a:t>
            </a:r>
            <a:r>
              <a:rPr lang="nl-BE" sz="2400" dirty="0" err="1"/>
              <a:t>sexual</a:t>
            </a:r>
            <a:r>
              <a:rPr lang="nl-BE" sz="2400" dirty="0"/>
              <a:t> </a:t>
            </a:r>
            <a:r>
              <a:rPr lang="nl-BE" sz="2400" dirty="0" err="1"/>
              <a:t>dysfunctions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 err="1">
                <a:latin typeface="+mj-lt"/>
                <a:ea typeface="+mj-ea"/>
                <a:cs typeface="+mj-cs"/>
              </a:rPr>
              <a:t>Prevalence</a:t>
            </a:r>
            <a:r>
              <a:rPr lang="nl-BE" sz="2400" dirty="0">
                <a:latin typeface="+mj-lt"/>
                <a:ea typeface="+mj-ea"/>
                <a:cs typeface="+mj-cs"/>
              </a:rPr>
              <a:t>: up </a:t>
            </a:r>
            <a:r>
              <a:rPr lang="nl-BE" sz="2400" dirty="0" err="1">
                <a:latin typeface="+mj-lt"/>
                <a:ea typeface="+mj-ea"/>
                <a:cs typeface="+mj-cs"/>
              </a:rPr>
              <a:t>to</a:t>
            </a:r>
            <a:r>
              <a:rPr lang="nl-BE" sz="2400" dirty="0">
                <a:latin typeface="+mj-lt"/>
                <a:ea typeface="+mj-ea"/>
                <a:cs typeface="+mj-cs"/>
              </a:rPr>
              <a:t> 50% in </a:t>
            </a:r>
            <a:r>
              <a:rPr lang="nl-BE" sz="2400" dirty="0" err="1">
                <a:latin typeface="+mj-lt"/>
                <a:ea typeface="+mj-ea"/>
                <a:cs typeface="+mj-cs"/>
              </a:rPr>
              <a:t>parous</a:t>
            </a:r>
            <a:r>
              <a:rPr lang="nl-BE" sz="2400" dirty="0">
                <a:latin typeface="+mj-lt"/>
                <a:ea typeface="+mj-ea"/>
                <a:cs typeface="+mj-cs"/>
              </a:rPr>
              <a:t> </a:t>
            </a:r>
            <a:r>
              <a:rPr lang="nl-BE" sz="2400" dirty="0" err="1">
                <a:latin typeface="+mj-lt"/>
                <a:ea typeface="+mj-ea"/>
                <a:cs typeface="+mj-cs"/>
              </a:rPr>
              <a:t>women</a:t>
            </a:r>
            <a:r>
              <a:rPr lang="nl-BE" sz="2400" dirty="0">
                <a:latin typeface="+mj-lt"/>
                <a:ea typeface="+mj-ea"/>
                <a:cs typeface="+mj-cs"/>
              </a:rPr>
              <a:t> (</a:t>
            </a:r>
            <a:r>
              <a:rPr lang="nl-BE" sz="2400" dirty="0" err="1">
                <a:latin typeface="+mj-lt"/>
                <a:ea typeface="+mj-ea"/>
                <a:cs typeface="+mj-cs"/>
              </a:rPr>
              <a:t>not</a:t>
            </a:r>
            <a:r>
              <a:rPr lang="nl-BE" sz="2400" dirty="0">
                <a:latin typeface="+mj-lt"/>
                <a:ea typeface="+mj-ea"/>
                <a:cs typeface="+mj-cs"/>
              </a:rPr>
              <a:t> </a:t>
            </a:r>
            <a:r>
              <a:rPr lang="nl-BE" sz="2400" dirty="0" err="1">
                <a:latin typeface="+mj-lt"/>
                <a:ea typeface="+mj-ea"/>
                <a:cs typeface="+mj-cs"/>
              </a:rPr>
              <a:t>all</a:t>
            </a:r>
            <a:r>
              <a:rPr lang="nl-BE" sz="2400" dirty="0">
                <a:latin typeface="+mj-lt"/>
                <a:ea typeface="+mj-ea"/>
                <a:cs typeface="+mj-cs"/>
              </a:rPr>
              <a:t> </a:t>
            </a:r>
            <a:r>
              <a:rPr lang="nl-BE" sz="2400" dirty="0" err="1">
                <a:latin typeface="+mj-lt"/>
                <a:ea typeface="+mj-ea"/>
                <a:cs typeface="+mj-cs"/>
              </a:rPr>
              <a:t>symptomatic</a:t>
            </a:r>
            <a:r>
              <a:rPr lang="nl-BE" sz="2400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4BDB712-024E-5D5C-640F-0AE09573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7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494BF-0ACB-9722-3A73-A552F477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organ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CC0F993B-F7ED-3E62-FDA0-921F03E94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6071" r="35860" b="24164"/>
          <a:stretch/>
        </p:blipFill>
        <p:spPr bwMode="auto">
          <a:xfrm>
            <a:off x="5228740" y="2125571"/>
            <a:ext cx="6193971" cy="3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EFABDF7-660A-4BBB-8C9D-D6D0BDBB3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42238" r="51648" b="15736"/>
          <a:stretch/>
        </p:blipFill>
        <p:spPr bwMode="auto">
          <a:xfrm>
            <a:off x="1735755" y="4725099"/>
            <a:ext cx="2886075" cy="18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N1273">
            <a:extLst>
              <a:ext uri="{FF2B5EF4-FFF2-40B4-BE49-F238E27FC236}">
                <a16:creationId xmlns:a16="http://schemas.microsoft.com/office/drawing/2014/main" id="{7786A18F-CCE8-719F-B4DB-D4D008D69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19522" r="13533" b="12266"/>
          <a:stretch/>
        </p:blipFill>
        <p:spPr bwMode="auto">
          <a:xfrm>
            <a:off x="889076" y="1480458"/>
            <a:ext cx="3918049" cy="29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F71E70F4-7117-CBA6-01D6-38F59F7F5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0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C6160-0D20-47BE-EC28-E997C682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organ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13FF97-F987-FA62-E91F-5DD2276F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Risk factors</a:t>
            </a:r>
          </a:p>
          <a:p>
            <a:pPr lvl="1"/>
            <a:r>
              <a:rPr lang="nl-BE" sz="2400" dirty="0"/>
              <a:t>Age</a:t>
            </a:r>
          </a:p>
          <a:p>
            <a:pPr lvl="1"/>
            <a:r>
              <a:rPr lang="nl-BE" sz="2400" dirty="0" err="1"/>
              <a:t>Pregnancy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delivery</a:t>
            </a:r>
          </a:p>
          <a:p>
            <a:pPr lvl="1"/>
            <a:r>
              <a:rPr lang="nl-BE" sz="2400" dirty="0" err="1"/>
              <a:t>Chronic</a:t>
            </a:r>
            <a:r>
              <a:rPr lang="nl-BE" sz="2400" dirty="0"/>
              <a:t> </a:t>
            </a:r>
            <a:r>
              <a:rPr lang="nl-BE" sz="2400" dirty="0" err="1"/>
              <a:t>constipation</a:t>
            </a:r>
            <a:endParaRPr lang="nl-BE" sz="2400" dirty="0"/>
          </a:p>
          <a:p>
            <a:pPr lvl="1"/>
            <a:r>
              <a:rPr lang="nl-BE" sz="2400" dirty="0" err="1"/>
              <a:t>Hysterectomy</a:t>
            </a:r>
            <a:endParaRPr lang="nl-BE" sz="2000" dirty="0"/>
          </a:p>
        </p:txBody>
      </p:sp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3E7934B8-36E3-CA42-5FFC-4878F76B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8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59E73-AD1B-CFC8-4A2B-1E9F3A79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A9B4D8AA-39B2-9997-C65D-763E38B5D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94861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D6B2953B-FCE1-FF7D-9F2E-C20D93157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8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BEE83-1313-58A1-F3B3-54BD4906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organ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FC312-1175-5DB7-B0BB-34545E34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885286"/>
            <a:ext cx="7958330" cy="400137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nl-BE" sz="1400" b="1" dirty="0"/>
              <a:t>					</a:t>
            </a:r>
            <a:endParaRPr lang="nl-BE" sz="14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203F17F2-AE50-1457-E7A9-574122BA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0420B0D-9A6E-A45C-E9BF-3F36C556C607}"/>
              </a:ext>
            </a:extLst>
          </p:cNvPr>
          <p:cNvSpPr txBox="1">
            <a:spLocks/>
          </p:cNvSpPr>
          <p:nvPr/>
        </p:nvSpPr>
        <p:spPr>
          <a:xfrm>
            <a:off x="646110" y="1888830"/>
            <a:ext cx="9553803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  <a:ea typeface="+mj-ea"/>
                <a:cs typeface="+mj-cs"/>
              </a:rPr>
              <a:t>Oxford Family Planning </a:t>
            </a:r>
            <a:r>
              <a:rPr lang="nl-BE" altLang="nl-BE" sz="2400" dirty="0" err="1">
                <a:latin typeface="+mj-lt"/>
                <a:ea typeface="+mj-ea"/>
                <a:cs typeface="+mj-cs"/>
              </a:rPr>
              <a:t>Study</a:t>
            </a:r>
            <a:r>
              <a:rPr lang="nl-BE" altLang="nl-BE" sz="2400" dirty="0">
                <a:latin typeface="+mj-lt"/>
                <a:ea typeface="+mj-ea"/>
                <a:cs typeface="+mj-cs"/>
              </a:rPr>
              <a:t>: 17000 </a:t>
            </a:r>
            <a:r>
              <a:rPr lang="nl-BE" altLang="nl-BE" sz="2400" dirty="0" err="1">
                <a:latin typeface="+mj-lt"/>
                <a:ea typeface="+mj-ea"/>
                <a:cs typeface="+mj-cs"/>
              </a:rPr>
              <a:t>women</a:t>
            </a:r>
            <a:r>
              <a:rPr lang="nl-BE" altLang="nl-BE" sz="2400" dirty="0">
                <a:latin typeface="+mj-lt"/>
                <a:ea typeface="+mj-ea"/>
                <a:cs typeface="+mj-cs"/>
              </a:rPr>
              <a:t> (17 y FU)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+mj-lt"/>
                <a:ea typeface="+mj-ea"/>
                <a:cs typeface="+mj-cs"/>
              </a:rPr>
              <a:t>P1: 4x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higher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risk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to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have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surgery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for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POP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+mj-lt"/>
                <a:ea typeface="+mj-ea"/>
                <a:cs typeface="+mj-cs"/>
              </a:rPr>
              <a:t>P2: 8x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higher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risk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+mj-lt"/>
                <a:ea typeface="+mj-ea"/>
                <a:cs typeface="+mj-cs"/>
              </a:rPr>
              <a:t>P3: 9x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higher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risk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+mj-lt"/>
                <a:ea typeface="+mj-ea"/>
                <a:cs typeface="+mj-cs"/>
              </a:rPr>
              <a:t>P4: 10x </a:t>
            </a:r>
            <a:r>
              <a:rPr lang="nl-BE" altLang="nl-BE" sz="2000" dirty="0" err="1">
                <a:latin typeface="+mj-lt"/>
                <a:ea typeface="+mj-ea"/>
                <a:cs typeface="+mj-cs"/>
              </a:rPr>
              <a:t>higher</a:t>
            </a:r>
            <a:r>
              <a:rPr lang="nl-BE" altLang="nl-BE" sz="2000" dirty="0">
                <a:latin typeface="+mj-lt"/>
                <a:ea typeface="+mj-ea"/>
                <a:cs typeface="+mj-cs"/>
              </a:rPr>
              <a:t> risk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l-BE" altLang="nl-BE" sz="2600" dirty="0" err="1">
                <a:latin typeface="+mj-lt"/>
                <a:ea typeface="+mj-ea"/>
                <a:cs typeface="+mj-cs"/>
              </a:rPr>
              <a:t>Lifetime</a:t>
            </a:r>
            <a:r>
              <a:rPr lang="nl-BE" altLang="nl-BE" sz="2600" dirty="0">
                <a:latin typeface="+mj-lt"/>
                <a:ea typeface="+mj-ea"/>
                <a:cs typeface="+mj-cs"/>
              </a:rPr>
              <a:t> </a:t>
            </a:r>
            <a:r>
              <a:rPr lang="nl-BE" altLang="nl-BE" sz="2600" dirty="0" err="1"/>
              <a:t>prevalence</a:t>
            </a:r>
            <a:r>
              <a:rPr lang="nl-BE" altLang="nl-BE" sz="2600" dirty="0"/>
              <a:t> of </a:t>
            </a:r>
            <a:r>
              <a:rPr lang="nl-BE" altLang="nl-BE" sz="2600" dirty="0" err="1"/>
              <a:t>surgery</a:t>
            </a:r>
            <a:r>
              <a:rPr lang="nl-BE" altLang="nl-BE" sz="2600" dirty="0"/>
              <a:t> </a:t>
            </a:r>
            <a:r>
              <a:rPr lang="nl-BE" altLang="nl-BE" sz="2600" dirty="0" err="1"/>
              <a:t>for</a:t>
            </a:r>
            <a:r>
              <a:rPr lang="nl-BE" altLang="nl-BE" sz="2600" dirty="0"/>
              <a:t> POP is 11% </a:t>
            </a:r>
          </a:p>
          <a:p>
            <a:pPr marL="0" indent="0">
              <a:buClrTx/>
              <a:buNone/>
            </a:pPr>
            <a:r>
              <a:rPr lang="nl-BE" sz="2000" dirty="0"/>
              <a:t>							</a:t>
            </a:r>
            <a:r>
              <a:rPr lang="nl-BE" sz="1600" dirty="0"/>
              <a:t>Mant, 1997</a:t>
            </a:r>
          </a:p>
          <a:p>
            <a:pPr marL="0" indent="0">
              <a:buClrTx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2613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CA5B3-0423-3639-B159-40486C84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organ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7E5048-2111-84B2-7099-F948D5D3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err="1"/>
              <a:t>Influence</a:t>
            </a:r>
            <a:r>
              <a:rPr lang="nl-BE" sz="2400" dirty="0"/>
              <a:t> of </a:t>
            </a:r>
            <a:r>
              <a:rPr lang="nl-BE" sz="2400" dirty="0" err="1"/>
              <a:t>menopause</a:t>
            </a:r>
            <a:r>
              <a:rPr lang="nl-BE" sz="2400" dirty="0"/>
              <a:t> on </a:t>
            </a:r>
            <a:r>
              <a:rPr lang="nl-BE" sz="2400" dirty="0" err="1"/>
              <a:t>pelvic</a:t>
            </a:r>
            <a:r>
              <a:rPr lang="nl-BE" sz="2400" dirty="0"/>
              <a:t> </a:t>
            </a:r>
            <a:r>
              <a:rPr lang="nl-BE" sz="2400" dirty="0" err="1"/>
              <a:t>organ</a:t>
            </a:r>
            <a:r>
              <a:rPr lang="nl-BE" sz="2400" dirty="0"/>
              <a:t> </a:t>
            </a:r>
            <a:r>
              <a:rPr lang="nl-BE" sz="2400" dirty="0" err="1"/>
              <a:t>prolapse</a:t>
            </a:r>
            <a:r>
              <a:rPr lang="nl-BE" sz="2400" dirty="0"/>
              <a:t>:</a:t>
            </a:r>
          </a:p>
          <a:p>
            <a:pPr lvl="1"/>
            <a:r>
              <a:rPr lang="nl-BE" sz="2000" dirty="0" err="1"/>
              <a:t>Decrease</a:t>
            </a:r>
            <a:r>
              <a:rPr lang="nl-BE" sz="2000" dirty="0"/>
              <a:t> in </a:t>
            </a:r>
            <a:r>
              <a:rPr lang="nl-BE" sz="2000" dirty="0" err="1"/>
              <a:t>systemic</a:t>
            </a:r>
            <a:r>
              <a:rPr lang="nl-BE" sz="2000" dirty="0"/>
              <a:t> </a:t>
            </a:r>
            <a:r>
              <a:rPr lang="nl-BE" sz="2000" dirty="0" err="1"/>
              <a:t>estrogen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in </a:t>
            </a:r>
            <a:r>
              <a:rPr lang="nl-BE" sz="2000" dirty="0" err="1"/>
              <a:t>estrogen</a:t>
            </a:r>
            <a:r>
              <a:rPr lang="nl-BE" sz="2000" dirty="0"/>
              <a:t> </a:t>
            </a:r>
            <a:r>
              <a:rPr lang="nl-BE" sz="2000" dirty="0" err="1"/>
              <a:t>receptors</a:t>
            </a:r>
            <a:endParaRPr lang="nl-BE" sz="2000" dirty="0"/>
          </a:p>
          <a:p>
            <a:pPr lvl="2"/>
            <a:r>
              <a:rPr lang="nl-BE" sz="1800" dirty="0"/>
              <a:t>Change in </a:t>
            </a:r>
            <a:r>
              <a:rPr lang="nl-BE" sz="1800" dirty="0" err="1"/>
              <a:t>concentration</a:t>
            </a:r>
            <a:r>
              <a:rPr lang="nl-BE" sz="1800" dirty="0"/>
              <a:t> </a:t>
            </a:r>
            <a:r>
              <a:rPr lang="nl-BE" sz="1800" dirty="0" err="1"/>
              <a:t>and</a:t>
            </a:r>
            <a:r>
              <a:rPr lang="nl-BE" sz="1800" dirty="0"/>
              <a:t> </a:t>
            </a:r>
            <a:r>
              <a:rPr lang="nl-BE" sz="1800" dirty="0" err="1"/>
              <a:t>quality</a:t>
            </a:r>
            <a:r>
              <a:rPr lang="nl-BE" sz="1800" dirty="0"/>
              <a:t> of </a:t>
            </a:r>
            <a:r>
              <a:rPr lang="nl-BE" sz="1800" dirty="0" err="1"/>
              <a:t>collagen</a:t>
            </a:r>
            <a:endParaRPr lang="nl-BE" sz="1800" dirty="0"/>
          </a:p>
          <a:p>
            <a:pPr lvl="2"/>
            <a:r>
              <a:rPr lang="nl-BE" sz="1800" dirty="0" err="1"/>
              <a:t>Decrease</a:t>
            </a:r>
            <a:r>
              <a:rPr lang="nl-BE" sz="1800" dirty="0"/>
              <a:t> of </a:t>
            </a:r>
            <a:r>
              <a:rPr lang="nl-BE" sz="1800" dirty="0" err="1"/>
              <a:t>muscle</a:t>
            </a:r>
            <a:r>
              <a:rPr lang="nl-BE" sz="1800" dirty="0"/>
              <a:t> </a:t>
            </a:r>
            <a:r>
              <a:rPr lang="nl-BE" sz="1800" dirty="0" err="1"/>
              <a:t>mass</a:t>
            </a:r>
            <a:endParaRPr lang="nl-BE" sz="1800" dirty="0"/>
          </a:p>
          <a:p>
            <a:pPr marL="914400" lvl="2" indent="0" algn="r">
              <a:buNone/>
            </a:pPr>
            <a:r>
              <a:rPr lang="nl-BE" sz="1400" dirty="0" err="1"/>
              <a:t>Weintraub</a:t>
            </a:r>
            <a:r>
              <a:rPr lang="nl-BE" sz="1400" dirty="0"/>
              <a:t> (IBJU,2020)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085E90C5-56E4-30E7-0A66-A50DFA95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8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4693D-4B25-651A-BAAD-43484D60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3" y="451621"/>
            <a:ext cx="8608037" cy="1077229"/>
          </a:xfrm>
        </p:spPr>
        <p:txBody>
          <a:bodyPr>
            <a:normAutofit/>
          </a:bodyPr>
          <a:lstStyle/>
          <a:p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organ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6A1268-AFC0-78BA-6619-C54027CB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45" y="2052116"/>
            <a:ext cx="3022022" cy="3997828"/>
          </a:xfrm>
        </p:spPr>
        <p:txBody>
          <a:bodyPr>
            <a:normAutofit/>
          </a:bodyPr>
          <a:lstStyle/>
          <a:p>
            <a:r>
              <a:rPr lang="nl-BE" dirty="0" err="1"/>
              <a:t>Treatments</a:t>
            </a:r>
            <a:r>
              <a:rPr lang="nl-BE" dirty="0"/>
              <a:t> : </a:t>
            </a:r>
          </a:p>
          <a:p>
            <a:pPr lvl="1"/>
            <a:r>
              <a:rPr lang="nl-BE" sz="2000" dirty="0" err="1"/>
              <a:t>Physiotherapy</a:t>
            </a:r>
            <a:endParaRPr lang="nl-BE" sz="2000" dirty="0"/>
          </a:p>
          <a:p>
            <a:pPr lvl="1"/>
            <a:r>
              <a:rPr lang="nl-BE" sz="2000" dirty="0" err="1"/>
              <a:t>Pessaries</a:t>
            </a:r>
            <a:endParaRPr lang="nl-BE" sz="2000" dirty="0"/>
          </a:p>
          <a:p>
            <a:pPr lvl="1"/>
            <a:r>
              <a:rPr lang="nl-BE" sz="2000" dirty="0" err="1"/>
              <a:t>Surgery</a:t>
            </a:r>
            <a:r>
              <a:rPr lang="nl-BE" sz="2000" dirty="0"/>
              <a:t> </a:t>
            </a:r>
          </a:p>
        </p:txBody>
      </p:sp>
      <p:pic>
        <p:nvPicPr>
          <p:cNvPr id="7" name="Afbeelding 6" descr="Afbeelding met schets&#10;&#10;Door AI gegenereerde inhoud is mogelijk onjuist.">
            <a:extLst>
              <a:ext uri="{FF2B5EF4-FFF2-40B4-BE49-F238E27FC236}">
                <a16:creationId xmlns:a16="http://schemas.microsoft.com/office/drawing/2014/main" id="{524E72E5-3F65-6AD2-A0A2-729CF067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20" r="-2" b="11440"/>
          <a:stretch/>
        </p:blipFill>
        <p:spPr>
          <a:xfrm>
            <a:off x="6058100" y="4405175"/>
            <a:ext cx="2695828" cy="197069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442B2D-1E60-C505-59DD-088A036F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80" b="-2"/>
          <a:stretch/>
        </p:blipFill>
        <p:spPr>
          <a:xfrm>
            <a:off x="7253614" y="1658696"/>
            <a:ext cx="3483428" cy="25839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1" name="Afbeelding 10" descr="Afbeelding met tekening, schets, illustratie, Lijnillustraties&#10;&#10;Door AI gegenereerde inhoud is mogelijk onjuist.">
            <a:extLst>
              <a:ext uri="{FF2B5EF4-FFF2-40B4-BE49-F238E27FC236}">
                <a16:creationId xmlns:a16="http://schemas.microsoft.com/office/drawing/2014/main" id="{07281864-253A-52BD-0AD2-160E28D3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086" y="4405175"/>
            <a:ext cx="2529508" cy="197069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A0787FF-6E73-5033-4660-9639B6A70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633" y="4405175"/>
            <a:ext cx="3633755" cy="18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471D2-4646-CFD9-95D3-07CBADA0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22E01-72F0-70D8-4216-C41CBC6C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7E2677-0F9D-547C-0319-C0ACD8B8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Ms X, 57 </a:t>
            </a:r>
            <a:r>
              <a:rPr lang="nl-BE" dirty="0" err="1"/>
              <a:t>years</a:t>
            </a:r>
            <a:r>
              <a:rPr lang="nl-BE" dirty="0"/>
              <a:t> </a:t>
            </a:r>
            <a:r>
              <a:rPr lang="nl-BE" dirty="0" err="1"/>
              <a:t>old</a:t>
            </a:r>
            <a:endParaRPr lang="nl-BE" dirty="0"/>
          </a:p>
          <a:p>
            <a:pPr lvl="1"/>
            <a:r>
              <a:rPr lang="nl-BE" dirty="0" err="1"/>
              <a:t>Vulvovaginal</a:t>
            </a:r>
            <a:r>
              <a:rPr lang="nl-BE" dirty="0"/>
              <a:t> </a:t>
            </a:r>
            <a:r>
              <a:rPr lang="nl-BE" dirty="0" err="1"/>
              <a:t>atrophy</a:t>
            </a:r>
            <a:r>
              <a:rPr lang="nl-BE" dirty="0"/>
              <a:t> </a:t>
            </a:r>
            <a:r>
              <a:rPr lang="nl-BE" dirty="0" err="1"/>
              <a:t>causing</a:t>
            </a:r>
            <a:r>
              <a:rPr lang="nl-BE" dirty="0"/>
              <a:t> dyspareunia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decreased</a:t>
            </a:r>
            <a:r>
              <a:rPr lang="nl-BE" dirty="0"/>
              <a:t> libido</a:t>
            </a:r>
          </a:p>
          <a:p>
            <a:pPr lvl="1"/>
            <a:r>
              <a:rPr lang="nl-BE" dirty="0"/>
              <a:t>Cystocele </a:t>
            </a:r>
            <a:r>
              <a:rPr lang="nl-BE" dirty="0" err="1"/>
              <a:t>causing</a:t>
            </a:r>
            <a:r>
              <a:rPr lang="nl-BE" dirty="0"/>
              <a:t> a </a:t>
            </a:r>
            <a:r>
              <a:rPr lang="nl-BE" dirty="0" err="1"/>
              <a:t>lump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vagina + </a:t>
            </a:r>
            <a:r>
              <a:rPr lang="nl-BE" dirty="0" err="1"/>
              <a:t>sensation</a:t>
            </a:r>
            <a:r>
              <a:rPr lang="nl-BE" dirty="0"/>
              <a:t> of </a:t>
            </a:r>
            <a:r>
              <a:rPr lang="nl-BE" dirty="0" err="1"/>
              <a:t>heaviness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end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day</a:t>
            </a:r>
            <a:endParaRPr lang="nl-BE" dirty="0"/>
          </a:p>
          <a:p>
            <a:pPr lvl="1"/>
            <a:r>
              <a:rPr lang="nl-BE" dirty="0"/>
              <a:t>Stress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sports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sexual</a:t>
            </a:r>
            <a:r>
              <a:rPr lang="nl-BE" dirty="0"/>
              <a:t> </a:t>
            </a:r>
            <a:r>
              <a:rPr lang="nl-BE" dirty="0" err="1"/>
              <a:t>intercourse</a:t>
            </a:r>
            <a:endParaRPr lang="nl-BE" dirty="0"/>
          </a:p>
          <a:p>
            <a:pPr lvl="1"/>
            <a:r>
              <a:rPr lang="nl-BE" dirty="0" err="1"/>
              <a:t>Chronic</a:t>
            </a:r>
            <a:r>
              <a:rPr lang="nl-BE" dirty="0"/>
              <a:t> </a:t>
            </a:r>
            <a:r>
              <a:rPr lang="nl-BE" dirty="0" err="1"/>
              <a:t>constipation</a:t>
            </a:r>
            <a:endParaRPr lang="nl-BE" dirty="0"/>
          </a:p>
          <a:p>
            <a:pPr lvl="1"/>
            <a:r>
              <a:rPr lang="nl-BE" dirty="0"/>
              <a:t>Bad </a:t>
            </a:r>
            <a:r>
              <a:rPr lang="nl-BE" dirty="0" err="1"/>
              <a:t>drinking</a:t>
            </a:r>
            <a:r>
              <a:rPr lang="nl-BE" dirty="0"/>
              <a:t> </a:t>
            </a:r>
            <a:r>
              <a:rPr lang="nl-BE" dirty="0" err="1"/>
              <a:t>habits</a:t>
            </a:r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C1FE8033-D9F6-FC72-7978-6773676E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02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E4A77-8294-11CD-CD2A-DE8A0B5A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case, Ms 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80202-CD44-B022-AF66-B434A50E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88488" cy="4195481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Treatments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Hygienic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dietary</a:t>
            </a:r>
            <a:r>
              <a:rPr lang="nl-BE" dirty="0"/>
              <a:t> </a:t>
            </a:r>
            <a:r>
              <a:rPr lang="nl-BE" dirty="0" err="1"/>
              <a:t>measures</a:t>
            </a:r>
            <a:r>
              <a:rPr lang="nl-BE" dirty="0"/>
              <a:t> : </a:t>
            </a:r>
            <a:r>
              <a:rPr lang="nl-BE" dirty="0" err="1"/>
              <a:t>drinking</a:t>
            </a:r>
            <a:r>
              <a:rPr lang="nl-BE" dirty="0"/>
              <a:t> more, no </a:t>
            </a:r>
            <a:r>
              <a:rPr lang="nl-BE" dirty="0" err="1"/>
              <a:t>precautionary</a:t>
            </a:r>
            <a:r>
              <a:rPr lang="nl-BE" dirty="0"/>
              <a:t> </a:t>
            </a:r>
            <a:r>
              <a:rPr lang="nl-BE" dirty="0" err="1"/>
              <a:t>mictions</a:t>
            </a:r>
            <a:endParaRPr lang="nl-BE" dirty="0"/>
          </a:p>
          <a:p>
            <a:pPr lvl="1"/>
            <a:r>
              <a:rPr lang="nl-BE" dirty="0" err="1"/>
              <a:t>Vaginal</a:t>
            </a:r>
            <a:r>
              <a:rPr lang="nl-BE" dirty="0"/>
              <a:t> </a:t>
            </a:r>
            <a:r>
              <a:rPr lang="nl-BE" dirty="0" err="1"/>
              <a:t>estrogen</a:t>
            </a:r>
            <a:endParaRPr lang="nl-BE" dirty="0"/>
          </a:p>
          <a:p>
            <a:pPr lvl="1"/>
            <a:r>
              <a:rPr lang="nl-BE" dirty="0"/>
              <a:t>Treatment of </a:t>
            </a:r>
            <a:r>
              <a:rPr lang="nl-BE" dirty="0" err="1"/>
              <a:t>constipation</a:t>
            </a:r>
            <a:r>
              <a:rPr lang="nl-BE" dirty="0"/>
              <a:t> !! </a:t>
            </a:r>
            <a:r>
              <a:rPr lang="nl-BE" dirty="0" err="1"/>
              <a:t>Less</a:t>
            </a:r>
            <a:r>
              <a:rPr lang="nl-BE" dirty="0"/>
              <a:t> </a:t>
            </a:r>
            <a:r>
              <a:rPr lang="nl-BE" dirty="0" err="1"/>
              <a:t>pressure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perineum</a:t>
            </a:r>
          </a:p>
          <a:p>
            <a:pPr lvl="1"/>
            <a:r>
              <a:rPr lang="nl-BE" dirty="0" err="1"/>
              <a:t>Pelvic</a:t>
            </a:r>
            <a:r>
              <a:rPr lang="nl-BE" dirty="0"/>
              <a:t> </a:t>
            </a:r>
            <a:r>
              <a:rPr lang="nl-BE" dirty="0" err="1"/>
              <a:t>reeducation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a </a:t>
            </a:r>
            <a:r>
              <a:rPr lang="nl-BE" dirty="0" err="1"/>
              <a:t>specialised</a:t>
            </a:r>
            <a:r>
              <a:rPr lang="nl-BE" dirty="0"/>
              <a:t> </a:t>
            </a:r>
            <a:r>
              <a:rPr lang="nl-BE" dirty="0" err="1"/>
              <a:t>physiotherapist</a:t>
            </a:r>
            <a:endParaRPr lang="nl-BE" dirty="0"/>
          </a:p>
          <a:p>
            <a:pPr lvl="2"/>
            <a:r>
              <a:rPr lang="nl-BE" dirty="0"/>
              <a:t>Training of </a:t>
            </a:r>
            <a:r>
              <a:rPr lang="nl-BE" dirty="0" err="1"/>
              <a:t>muscles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of reflex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pressure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&gt;50% of </a:t>
            </a:r>
            <a:r>
              <a:rPr lang="nl-BE" dirty="0" err="1"/>
              <a:t>patients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above</a:t>
            </a:r>
            <a:r>
              <a:rPr lang="nl-BE" dirty="0"/>
              <a:t> </a:t>
            </a:r>
            <a:r>
              <a:rPr lang="nl-BE" dirty="0" err="1"/>
              <a:t>treatments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have </a:t>
            </a:r>
            <a:r>
              <a:rPr lang="nl-BE" dirty="0" err="1"/>
              <a:t>resolution</a:t>
            </a:r>
            <a:r>
              <a:rPr lang="nl-BE" dirty="0"/>
              <a:t> of </a:t>
            </a:r>
            <a:r>
              <a:rPr lang="nl-BE" dirty="0" err="1"/>
              <a:t>symptoms</a:t>
            </a:r>
            <a:endParaRPr lang="nl-BE" dirty="0"/>
          </a:p>
          <a:p>
            <a:endParaRPr lang="nl-BE" dirty="0"/>
          </a:p>
          <a:p>
            <a:pPr lvl="1"/>
            <a:r>
              <a:rPr lang="nl-BE" dirty="0" err="1"/>
              <a:t>Pessary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prolapse</a:t>
            </a:r>
            <a:endParaRPr lang="nl-BE" dirty="0"/>
          </a:p>
          <a:p>
            <a:pPr lvl="1"/>
            <a:r>
              <a:rPr lang="nl-BE" dirty="0" err="1"/>
              <a:t>Surgery</a:t>
            </a:r>
            <a:r>
              <a:rPr lang="nl-BE" dirty="0"/>
              <a:t>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remaining</a:t>
            </a:r>
            <a:r>
              <a:rPr lang="nl-BE" dirty="0"/>
              <a:t> </a:t>
            </a:r>
            <a:r>
              <a:rPr lang="nl-BE" dirty="0" err="1"/>
              <a:t>complaints</a:t>
            </a:r>
            <a:endParaRPr lang="nl-BE" dirty="0"/>
          </a:p>
          <a:p>
            <a:pPr lvl="1"/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2CBFEFC9-1DE5-7E9E-5B1D-526770A7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1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93895-5272-AD42-37A7-D83268FD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D9A01-62CA-747A-1F68-BF007510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Menopause</a:t>
            </a:r>
            <a:r>
              <a:rPr lang="nl-BE" dirty="0"/>
              <a:t> has a (small) </a:t>
            </a:r>
            <a:r>
              <a:rPr lang="nl-BE" dirty="0" err="1"/>
              <a:t>influence</a:t>
            </a:r>
            <a:r>
              <a:rPr lang="nl-BE" dirty="0"/>
              <a:t> on </a:t>
            </a:r>
            <a:r>
              <a:rPr lang="nl-BE" dirty="0" err="1"/>
              <a:t>pelviperineal</a:t>
            </a:r>
            <a:r>
              <a:rPr lang="nl-BE" dirty="0"/>
              <a:t> </a:t>
            </a:r>
            <a:r>
              <a:rPr lang="nl-BE" dirty="0" err="1"/>
              <a:t>pathologies</a:t>
            </a:r>
            <a:endParaRPr lang="nl-BE" dirty="0"/>
          </a:p>
          <a:p>
            <a:r>
              <a:rPr lang="nl-BE" dirty="0" err="1"/>
              <a:t>Vaginal</a:t>
            </a:r>
            <a:r>
              <a:rPr lang="nl-BE" dirty="0"/>
              <a:t> </a:t>
            </a:r>
            <a:r>
              <a:rPr lang="nl-BE" dirty="0" err="1"/>
              <a:t>estrogen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useful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complaints</a:t>
            </a:r>
            <a:endParaRPr lang="nl-BE" dirty="0"/>
          </a:p>
          <a:p>
            <a:r>
              <a:rPr lang="nl-BE" dirty="0" err="1"/>
              <a:t>Pelviperineal</a:t>
            </a:r>
            <a:r>
              <a:rPr lang="nl-BE" dirty="0"/>
              <a:t> </a:t>
            </a:r>
            <a:r>
              <a:rPr lang="nl-BE" dirty="0" err="1"/>
              <a:t>pathologies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prevented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treated</a:t>
            </a:r>
            <a:r>
              <a:rPr lang="nl-BE" dirty="0"/>
              <a:t> !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2" descr="Afbeeldingsresultaat voor funny vaginal prolapse pictures">
            <a:extLst>
              <a:ext uri="{FF2B5EF4-FFF2-40B4-BE49-F238E27FC236}">
                <a16:creationId xmlns:a16="http://schemas.microsoft.com/office/drawing/2014/main" id="{33591992-6F04-DEA1-59B9-7F1DF4C7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829" y="3875389"/>
            <a:ext cx="3675256" cy="25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5FAF9AF9-A6E4-46C0-8D17-F626277E9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6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699E9-E719-873A-2EE4-79AD387E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Squatty</a:t>
            </a:r>
            <a:r>
              <a:rPr lang="nl-BE" dirty="0"/>
              <a:t> </a:t>
            </a:r>
            <a:r>
              <a:rPr lang="nl-BE" dirty="0" err="1"/>
              <a:t>potty</a:t>
            </a:r>
            <a:r>
              <a:rPr lang="nl-BE" dirty="0"/>
              <a:t> </a:t>
            </a:r>
            <a:r>
              <a:rPr lang="nl-BE" dirty="0" err="1"/>
              <a:t>unicorn</a:t>
            </a:r>
            <a:r>
              <a:rPr lang="nl-BE" dirty="0"/>
              <a:t>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55C7D-310C-CB30-C67E-A26EEBB2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https://www.youtube.com/watch?v=YbYWhdLO43Q</a:t>
            </a:r>
          </a:p>
        </p:txBody>
      </p:sp>
    </p:spTree>
    <p:extLst>
      <p:ext uri="{BB962C8B-B14F-4D97-AF65-F5344CB8AC3E}">
        <p14:creationId xmlns:p14="http://schemas.microsoft.com/office/powerpoint/2010/main" val="2293105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C5329-20BD-6419-F726-2887D5A9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5F0D3-E88C-CABA-F133-4FED8069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Quinn SD, Domoney C. The effects of hormones on urinary incontinence in postmenopausal women. Climacteric. 2009 Apr;12(2):106-13. </a:t>
            </a:r>
            <a:r>
              <a:rPr lang="en-US" sz="1800" dirty="0" err="1"/>
              <a:t>doi</a:t>
            </a:r>
            <a:r>
              <a:rPr lang="en-US" sz="1800" dirty="0"/>
              <a:t>: 10.1080/13697130802630083. PMID: 19259853.</a:t>
            </a:r>
          </a:p>
          <a:p>
            <a:r>
              <a:rPr lang="nl-BE" sz="1800" b="0" i="0" dirty="0" err="1">
                <a:effectLst/>
              </a:rPr>
              <a:t>Allafi</a:t>
            </a:r>
            <a:r>
              <a:rPr lang="nl-BE" sz="1800" b="0" i="0" dirty="0">
                <a:effectLst/>
              </a:rPr>
              <a:t> AH, Al-</a:t>
            </a:r>
            <a:r>
              <a:rPr lang="nl-BE" sz="1800" b="0" i="0" dirty="0" err="1">
                <a:effectLst/>
              </a:rPr>
              <a:t>Johani</a:t>
            </a:r>
            <a:r>
              <a:rPr lang="nl-BE" sz="1800" b="0" i="0" dirty="0">
                <a:effectLst/>
              </a:rPr>
              <a:t> AS, </a:t>
            </a:r>
            <a:r>
              <a:rPr lang="nl-BE" sz="1800" b="0" i="0" dirty="0" err="1">
                <a:effectLst/>
              </a:rPr>
              <a:t>Babukur</a:t>
            </a:r>
            <a:r>
              <a:rPr lang="nl-BE" sz="1800" b="0" i="0" dirty="0">
                <a:effectLst/>
              </a:rPr>
              <a:t> RM, </a:t>
            </a:r>
            <a:r>
              <a:rPr lang="nl-BE" sz="1800" b="0" i="0" dirty="0" err="1">
                <a:effectLst/>
              </a:rPr>
              <a:t>Fikri</a:t>
            </a:r>
            <a:r>
              <a:rPr lang="nl-BE" sz="1800" b="0" i="0" dirty="0">
                <a:effectLst/>
              </a:rPr>
              <a:t> J, </a:t>
            </a:r>
            <a:r>
              <a:rPr lang="nl-BE" sz="1800" b="0" i="0" dirty="0" err="1">
                <a:effectLst/>
              </a:rPr>
              <a:t>Alanazi</a:t>
            </a:r>
            <a:r>
              <a:rPr lang="nl-BE" sz="1800" b="0" i="0" dirty="0">
                <a:effectLst/>
              </a:rPr>
              <a:t> RR, Ali SDMH, </a:t>
            </a:r>
            <a:r>
              <a:rPr lang="nl-BE" sz="1800" b="0" i="0" dirty="0" err="1">
                <a:effectLst/>
              </a:rPr>
              <a:t>Alkathiry</a:t>
            </a:r>
            <a:r>
              <a:rPr lang="nl-BE" sz="1800" b="0" i="0" dirty="0">
                <a:effectLst/>
              </a:rPr>
              <a:t> A, </a:t>
            </a:r>
            <a:r>
              <a:rPr lang="nl-BE" sz="1800" b="0" i="0" dirty="0" err="1">
                <a:effectLst/>
              </a:rPr>
              <a:t>Alfozan</a:t>
            </a:r>
            <a:r>
              <a:rPr lang="nl-BE" sz="1800" b="0" i="0" dirty="0">
                <a:effectLst/>
              </a:rPr>
              <a:t> AM, </a:t>
            </a:r>
            <a:r>
              <a:rPr lang="nl-BE" sz="1800" b="0" i="0" dirty="0" err="1">
                <a:effectLst/>
              </a:rPr>
              <a:t>Mayoof</a:t>
            </a:r>
            <a:r>
              <a:rPr lang="nl-BE" sz="1800" b="0" i="0" dirty="0">
                <a:effectLst/>
              </a:rPr>
              <a:t> KIAAH, </a:t>
            </a:r>
            <a:r>
              <a:rPr lang="nl-BE" sz="1800" b="0" i="0" dirty="0" err="1">
                <a:effectLst/>
              </a:rPr>
              <a:t>Abualhamael</a:t>
            </a:r>
            <a:r>
              <a:rPr lang="nl-BE" sz="1800" b="0" i="0" dirty="0">
                <a:effectLst/>
              </a:rPr>
              <a:t> MA. The Link </a:t>
            </a:r>
            <a:r>
              <a:rPr lang="nl-BE" sz="1800" b="0" i="0" dirty="0" err="1">
                <a:effectLst/>
              </a:rPr>
              <a:t>Between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Menopause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and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Urinary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Incontinence</a:t>
            </a:r>
            <a:r>
              <a:rPr lang="nl-BE" sz="1800" b="0" i="0" dirty="0">
                <a:effectLst/>
              </a:rPr>
              <a:t>: A </a:t>
            </a:r>
            <a:r>
              <a:rPr lang="nl-BE" sz="1800" b="0" i="0" dirty="0" err="1">
                <a:effectLst/>
              </a:rPr>
              <a:t>Systematic</a:t>
            </a:r>
            <a:r>
              <a:rPr lang="nl-BE" sz="1800" b="0" i="0" dirty="0">
                <a:effectLst/>
              </a:rPr>
              <a:t> Review. </a:t>
            </a:r>
            <a:r>
              <a:rPr lang="nl-BE" sz="1800" b="0" i="0" dirty="0" err="1">
                <a:effectLst/>
              </a:rPr>
              <a:t>Cureus</a:t>
            </a:r>
            <a:r>
              <a:rPr lang="nl-BE" sz="1800" b="0" i="0" dirty="0">
                <a:effectLst/>
              </a:rPr>
              <a:t>. 2024 </a:t>
            </a:r>
            <a:r>
              <a:rPr lang="nl-BE" sz="1800" b="0" i="0" dirty="0" err="1">
                <a:effectLst/>
              </a:rPr>
              <a:t>Oct</a:t>
            </a:r>
            <a:r>
              <a:rPr lang="nl-BE" sz="1800" b="0" i="0" dirty="0">
                <a:effectLst/>
              </a:rPr>
              <a:t> 11;16(10):e71260. </a:t>
            </a:r>
            <a:r>
              <a:rPr lang="nl-BE" sz="1800" b="0" i="0" dirty="0" err="1">
                <a:effectLst/>
              </a:rPr>
              <a:t>doi</a:t>
            </a:r>
            <a:r>
              <a:rPr lang="nl-BE" sz="1800" b="0" i="0" dirty="0">
                <a:effectLst/>
              </a:rPr>
              <a:t>: 10.7759/cureus.71260. PMID: 39525118; PMCID: PMC11550778.</a:t>
            </a:r>
            <a:endParaRPr lang="en-US" sz="1800" b="0" i="0" dirty="0">
              <a:effectLst/>
            </a:endParaRPr>
          </a:p>
          <a:p>
            <a:r>
              <a:rPr lang="nl-BE" sz="1800" b="0" i="0" dirty="0" err="1">
                <a:effectLst/>
              </a:rPr>
              <a:t>Weintraub</a:t>
            </a:r>
            <a:r>
              <a:rPr lang="nl-BE" sz="1800" b="0" i="0" dirty="0">
                <a:effectLst/>
              </a:rPr>
              <a:t> AY, </a:t>
            </a:r>
            <a:r>
              <a:rPr lang="nl-BE" sz="1800" b="0" i="0" dirty="0" err="1">
                <a:effectLst/>
              </a:rPr>
              <a:t>Glinter</a:t>
            </a:r>
            <a:r>
              <a:rPr lang="nl-BE" sz="1800" b="0" i="0" dirty="0">
                <a:effectLst/>
              </a:rPr>
              <a:t> H, Marcus-Braun N. </a:t>
            </a:r>
            <a:r>
              <a:rPr lang="nl-BE" sz="1800" b="0" i="0" dirty="0" err="1">
                <a:effectLst/>
              </a:rPr>
              <a:t>Narrative</a:t>
            </a:r>
            <a:r>
              <a:rPr lang="nl-BE" sz="1800" b="0" i="0" dirty="0">
                <a:effectLst/>
              </a:rPr>
              <a:t> review of </a:t>
            </a:r>
            <a:r>
              <a:rPr lang="nl-BE" sz="1800" b="0" i="0" dirty="0" err="1">
                <a:effectLst/>
              </a:rPr>
              <a:t>the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epidemiology</a:t>
            </a:r>
            <a:r>
              <a:rPr lang="nl-BE" sz="1800" b="0" i="0" dirty="0">
                <a:effectLst/>
              </a:rPr>
              <a:t>, diagnosis </a:t>
            </a:r>
            <a:r>
              <a:rPr lang="nl-BE" sz="1800" b="0" i="0" dirty="0" err="1">
                <a:effectLst/>
              </a:rPr>
              <a:t>and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pathophysiology</a:t>
            </a:r>
            <a:r>
              <a:rPr lang="nl-BE" sz="1800" b="0" i="0" dirty="0">
                <a:effectLst/>
              </a:rPr>
              <a:t> of </a:t>
            </a:r>
            <a:r>
              <a:rPr lang="nl-BE" sz="1800" b="0" i="0" dirty="0" err="1">
                <a:effectLst/>
              </a:rPr>
              <a:t>pelvic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organ</a:t>
            </a:r>
            <a:r>
              <a:rPr lang="nl-BE" sz="1800" b="0" i="0" dirty="0">
                <a:effectLst/>
              </a:rPr>
              <a:t> </a:t>
            </a:r>
            <a:r>
              <a:rPr lang="nl-BE" sz="1800" b="0" i="0" dirty="0" err="1">
                <a:effectLst/>
              </a:rPr>
              <a:t>prolapse</a:t>
            </a:r>
            <a:r>
              <a:rPr lang="nl-BE" sz="1800" b="0" i="0" dirty="0">
                <a:effectLst/>
              </a:rPr>
              <a:t>. Int </a:t>
            </a:r>
            <a:r>
              <a:rPr lang="nl-BE" sz="1800" b="0" i="0" dirty="0" err="1">
                <a:effectLst/>
              </a:rPr>
              <a:t>Braz</a:t>
            </a:r>
            <a:r>
              <a:rPr lang="nl-BE" sz="1800" b="0" i="0" dirty="0">
                <a:effectLst/>
              </a:rPr>
              <a:t> J </a:t>
            </a:r>
            <a:r>
              <a:rPr lang="nl-BE" sz="1800" b="0" i="0" dirty="0" err="1">
                <a:effectLst/>
              </a:rPr>
              <a:t>Urol</a:t>
            </a:r>
            <a:r>
              <a:rPr lang="nl-BE" sz="1800" b="0" i="0" dirty="0">
                <a:effectLst/>
              </a:rPr>
              <a:t>. 2020 Jan-Feb;46(1):5-14. </a:t>
            </a:r>
            <a:r>
              <a:rPr lang="nl-BE" sz="1800" b="0" i="0" dirty="0" err="1">
                <a:effectLst/>
              </a:rPr>
              <a:t>doi</a:t>
            </a:r>
            <a:r>
              <a:rPr lang="nl-BE" sz="1800" b="0" i="0" dirty="0">
                <a:effectLst/>
              </a:rPr>
              <a:t>: 10.1590/S1677-5538.IBJU.2018.0581. PMID: 31851453; PMCID: PMC6968909.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403288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1D44C-AB67-38BE-8810-742E5E4F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82909F-5754-A0F4-61B9-293883BE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Ms X, 57 </a:t>
            </a:r>
            <a:r>
              <a:rPr lang="nl-BE" dirty="0" err="1"/>
              <a:t>years</a:t>
            </a:r>
            <a:r>
              <a:rPr lang="nl-BE" dirty="0"/>
              <a:t> </a:t>
            </a:r>
            <a:r>
              <a:rPr lang="nl-BE" dirty="0" err="1"/>
              <a:t>old</a:t>
            </a:r>
            <a:endParaRPr lang="nl-BE" dirty="0"/>
          </a:p>
          <a:p>
            <a:pPr lvl="1"/>
            <a:r>
              <a:rPr lang="nl-BE" dirty="0"/>
              <a:t>G5P5 (5 </a:t>
            </a:r>
            <a:r>
              <a:rPr lang="nl-BE" dirty="0" err="1"/>
              <a:t>vaginal</a:t>
            </a:r>
            <a:r>
              <a:rPr lang="nl-BE" dirty="0"/>
              <a:t> </a:t>
            </a:r>
            <a:r>
              <a:rPr lang="nl-BE" dirty="0" err="1"/>
              <a:t>births</a:t>
            </a:r>
            <a:r>
              <a:rPr lang="nl-BE" dirty="0"/>
              <a:t>, 2x forceps, “big </a:t>
            </a:r>
            <a:r>
              <a:rPr lang="nl-BE" dirty="0" err="1"/>
              <a:t>babies</a:t>
            </a:r>
            <a:r>
              <a:rPr lang="nl-BE" dirty="0"/>
              <a:t>”)</a:t>
            </a:r>
          </a:p>
          <a:p>
            <a:pPr lvl="1"/>
            <a:r>
              <a:rPr lang="nl-BE" dirty="0" err="1"/>
              <a:t>Complaints</a:t>
            </a:r>
            <a:r>
              <a:rPr lang="nl-BE" dirty="0"/>
              <a:t>: </a:t>
            </a:r>
          </a:p>
          <a:p>
            <a:pPr lvl="2"/>
            <a:r>
              <a:rPr lang="nl-BE" dirty="0"/>
              <a:t>Hot flashes</a:t>
            </a:r>
          </a:p>
          <a:p>
            <a:pPr lvl="2"/>
            <a:r>
              <a:rPr lang="nl-BE" dirty="0" err="1"/>
              <a:t>Vaginal</a:t>
            </a:r>
            <a:r>
              <a:rPr lang="nl-BE" dirty="0"/>
              <a:t> </a:t>
            </a:r>
            <a:r>
              <a:rPr lang="nl-BE" dirty="0" err="1"/>
              <a:t>dryness</a:t>
            </a:r>
            <a:r>
              <a:rPr lang="nl-BE" dirty="0"/>
              <a:t> </a:t>
            </a:r>
            <a:r>
              <a:rPr lang="nl-BE" dirty="0" err="1"/>
              <a:t>causing</a:t>
            </a:r>
            <a:r>
              <a:rPr lang="nl-BE" dirty="0"/>
              <a:t> dyspareunia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decreased</a:t>
            </a:r>
            <a:r>
              <a:rPr lang="nl-BE" dirty="0"/>
              <a:t> libido</a:t>
            </a:r>
          </a:p>
          <a:p>
            <a:pPr lvl="2"/>
            <a:r>
              <a:rPr lang="nl-BE" dirty="0" err="1"/>
              <a:t>Lump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vagina + </a:t>
            </a:r>
            <a:r>
              <a:rPr lang="nl-BE" dirty="0" err="1"/>
              <a:t>sensation</a:t>
            </a:r>
            <a:r>
              <a:rPr lang="nl-BE" dirty="0"/>
              <a:t> of </a:t>
            </a:r>
            <a:r>
              <a:rPr lang="nl-BE" dirty="0" err="1"/>
              <a:t>heaviness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end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day</a:t>
            </a:r>
            <a:endParaRPr lang="nl-BE" dirty="0"/>
          </a:p>
          <a:p>
            <a:pPr lvl="2"/>
            <a:r>
              <a:rPr lang="nl-BE" dirty="0" err="1"/>
              <a:t>Recently</a:t>
            </a:r>
            <a:r>
              <a:rPr lang="nl-BE" dirty="0"/>
              <a:t> </a:t>
            </a:r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wets</a:t>
            </a:r>
            <a:r>
              <a:rPr lang="nl-BE" dirty="0"/>
              <a:t> </a:t>
            </a:r>
            <a:r>
              <a:rPr lang="nl-BE" dirty="0" err="1"/>
              <a:t>herself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jogging </a:t>
            </a:r>
            <a:r>
              <a:rPr lang="nl-BE" dirty="0" err="1"/>
              <a:t>and</a:t>
            </a:r>
            <a:r>
              <a:rPr lang="nl-BE" dirty="0"/>
              <a:t> jumping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sexual</a:t>
            </a:r>
            <a:r>
              <a:rPr lang="nl-BE" dirty="0"/>
              <a:t> </a:t>
            </a:r>
            <a:r>
              <a:rPr lang="nl-BE" dirty="0" err="1"/>
              <a:t>intercourse</a:t>
            </a:r>
            <a:endParaRPr lang="nl-BE" dirty="0"/>
          </a:p>
          <a:p>
            <a:pPr lvl="2"/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annoying</a:t>
            </a:r>
            <a:r>
              <a:rPr lang="nl-BE" dirty="0"/>
              <a:t>, </a:t>
            </a:r>
            <a:r>
              <a:rPr lang="nl-BE" dirty="0" err="1"/>
              <a:t>she</a:t>
            </a:r>
            <a:r>
              <a:rPr lang="nl-BE" dirty="0"/>
              <a:t> is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distressed</a:t>
            </a:r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1AF7C07D-EF95-81E6-D131-A1010C27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08890-219E-604D-DE0D-05266E36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FF00DB-3072-A13D-3EE7-6767D0FC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Thorough</a:t>
            </a:r>
            <a:r>
              <a:rPr lang="nl-BE" dirty="0"/>
              <a:t> </a:t>
            </a:r>
            <a:r>
              <a:rPr lang="nl-BE" dirty="0" err="1"/>
              <a:t>questioning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Constipation</a:t>
            </a:r>
            <a:r>
              <a:rPr lang="nl-BE" dirty="0"/>
              <a:t> “</a:t>
            </a:r>
            <a:r>
              <a:rPr lang="nl-BE" dirty="0" err="1"/>
              <a:t>all</a:t>
            </a:r>
            <a:r>
              <a:rPr lang="nl-BE" dirty="0"/>
              <a:t> her life”, </a:t>
            </a:r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doesn’t</a:t>
            </a:r>
            <a:r>
              <a:rPr lang="nl-BE" dirty="0"/>
              <a:t> take time </a:t>
            </a:r>
            <a:r>
              <a:rPr lang="nl-BE" dirty="0" err="1"/>
              <a:t>to</a:t>
            </a:r>
            <a:r>
              <a:rPr lang="nl-BE" dirty="0"/>
              <a:t> drink </a:t>
            </a:r>
            <a:r>
              <a:rPr lang="nl-BE" dirty="0" err="1"/>
              <a:t>enough</a:t>
            </a:r>
            <a:r>
              <a:rPr lang="nl-BE" dirty="0"/>
              <a:t> or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stay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toilet </a:t>
            </a:r>
            <a:r>
              <a:rPr lang="nl-BE" dirty="0" err="1"/>
              <a:t>for</a:t>
            </a:r>
            <a:r>
              <a:rPr lang="nl-BE" dirty="0"/>
              <a:t> long. </a:t>
            </a:r>
            <a:r>
              <a:rPr lang="nl-BE" dirty="0" err="1"/>
              <a:t>Precautionary</a:t>
            </a:r>
            <a:r>
              <a:rPr lang="nl-BE" dirty="0"/>
              <a:t> </a:t>
            </a:r>
            <a:r>
              <a:rPr lang="nl-BE" dirty="0" err="1"/>
              <a:t>mictions</a:t>
            </a:r>
            <a:r>
              <a:rPr lang="nl-BE" dirty="0"/>
              <a:t>. </a:t>
            </a:r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smokes</a:t>
            </a:r>
            <a:endParaRPr lang="nl-BE" dirty="0"/>
          </a:p>
          <a:p>
            <a:r>
              <a:rPr lang="nl-BE" dirty="0" err="1"/>
              <a:t>Clinical</a:t>
            </a:r>
            <a:r>
              <a:rPr lang="nl-BE" dirty="0"/>
              <a:t> examination:</a:t>
            </a:r>
          </a:p>
          <a:p>
            <a:pPr lvl="1"/>
            <a:r>
              <a:rPr lang="nl-BE" dirty="0" err="1"/>
              <a:t>Vulvovaginal</a:t>
            </a:r>
            <a:r>
              <a:rPr lang="nl-BE" dirty="0"/>
              <a:t> </a:t>
            </a:r>
            <a:r>
              <a:rPr lang="nl-BE" dirty="0" err="1"/>
              <a:t>atrophy</a:t>
            </a:r>
            <a:endParaRPr lang="nl-BE" dirty="0"/>
          </a:p>
          <a:p>
            <a:pPr lvl="1"/>
            <a:r>
              <a:rPr lang="nl-BE" dirty="0"/>
              <a:t>Cystocele stage 2</a:t>
            </a:r>
          </a:p>
          <a:p>
            <a:pPr lvl="1"/>
            <a:r>
              <a:rPr lang="nl-BE" dirty="0"/>
              <a:t>Stress </a:t>
            </a:r>
            <a:r>
              <a:rPr lang="nl-BE" dirty="0" err="1"/>
              <a:t>urinary</a:t>
            </a:r>
            <a:r>
              <a:rPr lang="nl-BE" dirty="0"/>
              <a:t> </a:t>
            </a:r>
            <a:r>
              <a:rPr lang="nl-BE" dirty="0" err="1"/>
              <a:t>incontinence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coughing</a:t>
            </a:r>
            <a:r>
              <a:rPr lang="nl-BE" dirty="0"/>
              <a:t>, </a:t>
            </a:r>
            <a:r>
              <a:rPr lang="nl-BE" dirty="0" err="1"/>
              <a:t>stopped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Ulmsten</a:t>
            </a:r>
            <a:r>
              <a:rPr lang="nl-BE" dirty="0"/>
              <a:t> manoeuvre</a:t>
            </a:r>
          </a:p>
        </p:txBody>
      </p:sp>
      <p:pic>
        <p:nvPicPr>
          <p:cNvPr id="6" name="Afbeelding 5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BB89DCAA-69CA-B04D-E846-F0450199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024A-7C0F-3151-32B8-E8231FE0F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4387F-E328-3544-DB67-9D3159B0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562496E5-E9D6-C1D0-84B0-20DB503E8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498327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F2F3E6F-B9D4-3229-EDBE-A86AF49AF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1A0BF-EDCB-32AB-B50F-7F87D967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floor health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6DEA71-0CFB-D135-81FC-0EAC86DC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94" y="2052918"/>
            <a:ext cx="9989231" cy="4195481"/>
          </a:xfrm>
        </p:spPr>
        <p:txBody>
          <a:bodyPr>
            <a:normAutofit/>
          </a:bodyPr>
          <a:lstStyle/>
          <a:p>
            <a:r>
              <a:rPr lang="nl-BE" sz="2400" dirty="0" err="1"/>
              <a:t>Normal</a:t>
            </a:r>
            <a:r>
              <a:rPr lang="nl-BE" sz="2400" dirty="0"/>
              <a:t> </a:t>
            </a:r>
            <a:r>
              <a:rPr lang="nl-BE" sz="2400" dirty="0" err="1"/>
              <a:t>urinary</a:t>
            </a:r>
            <a:r>
              <a:rPr lang="nl-BE" sz="2400" dirty="0"/>
              <a:t> </a:t>
            </a:r>
            <a:r>
              <a:rPr lang="nl-BE" sz="2400" dirty="0" err="1"/>
              <a:t>function</a:t>
            </a:r>
            <a:r>
              <a:rPr lang="nl-BE" sz="2400" dirty="0"/>
              <a:t>:</a:t>
            </a:r>
          </a:p>
          <a:p>
            <a:pPr lvl="1"/>
            <a:r>
              <a:rPr lang="nl-BE" sz="2000" dirty="0" err="1"/>
              <a:t>Micturition</a:t>
            </a:r>
            <a:r>
              <a:rPr lang="nl-BE" sz="2000" dirty="0"/>
              <a:t>: 4-8x/</a:t>
            </a:r>
            <a:r>
              <a:rPr lang="nl-BE" sz="2000" dirty="0" err="1"/>
              <a:t>day</a:t>
            </a:r>
            <a:r>
              <a:rPr lang="nl-BE" sz="2000" dirty="0"/>
              <a:t>, max 1x/</a:t>
            </a:r>
            <a:r>
              <a:rPr lang="nl-BE" sz="2000" dirty="0" err="1"/>
              <a:t>night</a:t>
            </a:r>
            <a:endParaRPr lang="nl-BE" sz="2000" dirty="0"/>
          </a:p>
          <a:p>
            <a:pPr lvl="1"/>
            <a:r>
              <a:rPr lang="nl-BE" sz="2000" dirty="0"/>
              <a:t>SIT DOWN TO PEE</a:t>
            </a:r>
          </a:p>
          <a:p>
            <a:pPr lvl="1"/>
            <a:r>
              <a:rPr lang="nl-BE" sz="2000" dirty="0"/>
              <a:t>Relax </a:t>
            </a:r>
            <a:r>
              <a:rPr lang="nl-BE" sz="2000" dirty="0" err="1"/>
              <a:t>to</a:t>
            </a:r>
            <a:r>
              <a:rPr lang="nl-BE" sz="2000" dirty="0"/>
              <a:t> pee, 1 </a:t>
            </a:r>
            <a:r>
              <a:rPr lang="nl-BE" sz="2000" dirty="0" err="1"/>
              <a:t>continuous</a:t>
            </a:r>
            <a:r>
              <a:rPr lang="nl-BE" sz="2000" dirty="0"/>
              <a:t> stream, without </a:t>
            </a:r>
            <a:r>
              <a:rPr lang="nl-BE" sz="2000" dirty="0" err="1"/>
              <a:t>pushing</a:t>
            </a:r>
            <a:r>
              <a:rPr lang="nl-BE" sz="2000" dirty="0"/>
              <a:t> – no “pipi-stop”</a:t>
            </a:r>
          </a:p>
          <a:p>
            <a:pPr lvl="1"/>
            <a:r>
              <a:rPr lang="nl-BE" sz="2000" dirty="0"/>
              <a:t>250-500 </a:t>
            </a:r>
            <a:r>
              <a:rPr lang="nl-BE" sz="2000" dirty="0" err="1"/>
              <a:t>mL</a:t>
            </a:r>
            <a:r>
              <a:rPr lang="nl-BE" sz="2000" dirty="0"/>
              <a:t> per </a:t>
            </a:r>
            <a:r>
              <a:rPr lang="nl-BE" sz="2000" dirty="0" err="1"/>
              <a:t>micturition</a:t>
            </a:r>
            <a:r>
              <a:rPr lang="nl-BE" sz="2000" dirty="0"/>
              <a:t> (1-2 </a:t>
            </a:r>
            <a:r>
              <a:rPr lang="nl-BE" sz="2000" dirty="0" err="1"/>
              <a:t>glasses</a:t>
            </a:r>
            <a:r>
              <a:rPr lang="nl-BE" sz="2000" dirty="0"/>
              <a:t> !)</a:t>
            </a:r>
          </a:p>
          <a:p>
            <a:pPr lvl="1"/>
            <a:r>
              <a:rPr lang="nl-BE" sz="2000" dirty="0" err="1"/>
              <a:t>Pelvic</a:t>
            </a:r>
            <a:r>
              <a:rPr lang="nl-BE" sz="2000" dirty="0"/>
              <a:t> floor </a:t>
            </a:r>
            <a:r>
              <a:rPr lang="nl-BE" sz="2000" dirty="0" err="1"/>
              <a:t>muscles</a:t>
            </a:r>
            <a:r>
              <a:rPr lang="nl-BE" sz="2000" dirty="0"/>
              <a:t> contract in reflex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pressure</a:t>
            </a:r>
            <a:r>
              <a:rPr lang="nl-BE" sz="2000" dirty="0"/>
              <a:t> (</a:t>
            </a:r>
            <a:r>
              <a:rPr lang="nl-BE" sz="2000" dirty="0" err="1"/>
              <a:t>coughing</a:t>
            </a:r>
            <a:r>
              <a:rPr lang="nl-BE" sz="2000" dirty="0"/>
              <a:t>, </a:t>
            </a:r>
            <a:r>
              <a:rPr lang="nl-BE" sz="2000" dirty="0" err="1"/>
              <a:t>sports</a:t>
            </a:r>
            <a:r>
              <a:rPr lang="nl-BE" sz="2000" dirty="0"/>
              <a:t>, </a:t>
            </a:r>
            <a:r>
              <a:rPr lang="nl-BE" sz="2000" dirty="0" err="1"/>
              <a:t>physical</a:t>
            </a:r>
            <a:r>
              <a:rPr lang="nl-BE" sz="2000" dirty="0"/>
              <a:t> effort)</a:t>
            </a:r>
          </a:p>
          <a:p>
            <a:pPr lvl="1"/>
            <a:r>
              <a:rPr lang="nl-BE" sz="2000" dirty="0" err="1"/>
              <a:t>Incontinence</a:t>
            </a:r>
            <a:r>
              <a:rPr lang="nl-BE" sz="2000" dirty="0"/>
              <a:t> is never </a:t>
            </a:r>
            <a:r>
              <a:rPr lang="nl-BE" sz="2000" dirty="0" err="1"/>
              <a:t>normal</a:t>
            </a:r>
            <a:r>
              <a:rPr lang="nl-BE" sz="2000" dirty="0"/>
              <a:t> !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05C4BA85-B40E-79EF-BFD7-6D417050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8AD73-3615-2F63-1689-7CBFCC86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EC075-2F8F-741D-0C33-9A4CDC12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nl-BE" dirty="0" err="1"/>
              <a:t>Pelvic</a:t>
            </a:r>
            <a:r>
              <a:rPr lang="nl-BE" dirty="0"/>
              <a:t> floor health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6AAF19-F9D3-45A5-AE5D-78BC81106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nl-BE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BBF43D6-A5CF-4884-BE66-F395A6C0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4731B7-53A1-43E4-B5FD-B33358A7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D5D09D-E3F8-A02F-2266-CF9FF476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19" y="2069867"/>
            <a:ext cx="5854132" cy="4195481"/>
          </a:xfrm>
        </p:spPr>
        <p:txBody>
          <a:bodyPr>
            <a:normAutofit/>
          </a:bodyPr>
          <a:lstStyle/>
          <a:p>
            <a:r>
              <a:rPr lang="nl-BE" sz="2400" dirty="0" err="1"/>
              <a:t>Normal</a:t>
            </a:r>
            <a:r>
              <a:rPr lang="nl-BE" sz="2400" dirty="0"/>
              <a:t> </a:t>
            </a:r>
            <a:r>
              <a:rPr lang="nl-BE" sz="2400" dirty="0" err="1"/>
              <a:t>defecation</a:t>
            </a:r>
            <a:r>
              <a:rPr lang="nl-BE" sz="2400" dirty="0"/>
              <a:t> </a:t>
            </a:r>
            <a:r>
              <a:rPr lang="nl-BE" sz="2400" dirty="0" err="1"/>
              <a:t>function</a:t>
            </a:r>
            <a:r>
              <a:rPr lang="nl-BE" sz="2400" dirty="0"/>
              <a:t>:</a:t>
            </a:r>
          </a:p>
          <a:p>
            <a:pPr lvl="1"/>
            <a:r>
              <a:rPr lang="nl-BE" sz="2000" dirty="0" err="1"/>
              <a:t>Defecation</a:t>
            </a:r>
            <a:r>
              <a:rPr lang="nl-BE" sz="2000" dirty="0"/>
              <a:t>: </a:t>
            </a:r>
            <a:r>
              <a:rPr lang="nl-BE" sz="2000" dirty="0" err="1"/>
              <a:t>between</a:t>
            </a:r>
            <a:r>
              <a:rPr lang="nl-BE" sz="2000" dirty="0"/>
              <a:t> 2x/</a:t>
            </a:r>
            <a:r>
              <a:rPr lang="nl-BE" sz="2000" dirty="0" err="1"/>
              <a:t>day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2x/week</a:t>
            </a:r>
          </a:p>
          <a:p>
            <a:pPr lvl="1"/>
            <a:r>
              <a:rPr lang="nl-BE" sz="2000" dirty="0"/>
              <a:t>Relax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defecate</a:t>
            </a:r>
            <a:r>
              <a:rPr lang="nl-BE" sz="2000" dirty="0"/>
              <a:t>, without </a:t>
            </a:r>
            <a:r>
              <a:rPr lang="nl-BE" sz="2000" dirty="0" err="1"/>
              <a:t>pushing</a:t>
            </a:r>
            <a:r>
              <a:rPr lang="nl-BE" sz="2000" dirty="0"/>
              <a:t> </a:t>
            </a:r>
          </a:p>
          <a:p>
            <a:pPr lvl="1"/>
            <a:r>
              <a:rPr lang="nl-BE" sz="2000" dirty="0" err="1"/>
              <a:t>Use</a:t>
            </a:r>
            <a:r>
              <a:rPr lang="nl-BE" sz="2000" dirty="0"/>
              <a:t> a stool (</a:t>
            </a:r>
            <a:r>
              <a:rPr lang="nl-BE" sz="2000" dirty="0" err="1"/>
              <a:t>Squatty</a:t>
            </a:r>
            <a:r>
              <a:rPr lang="nl-BE" sz="2000" dirty="0"/>
              <a:t> </a:t>
            </a:r>
            <a:r>
              <a:rPr lang="nl-BE" sz="2000" dirty="0" err="1"/>
              <a:t>Potty</a:t>
            </a:r>
            <a:r>
              <a:rPr lang="nl-BE" sz="2000" dirty="0"/>
              <a:t>)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4F91A-171E-684C-4D7E-1DF57693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49" y="2030976"/>
            <a:ext cx="3980139" cy="2796047"/>
          </a:xfrm>
          <a:prstGeom prst="rect">
            <a:avLst/>
          </a:prstGeom>
          <a:effectLst/>
        </p:spPr>
      </p:pic>
      <p:pic>
        <p:nvPicPr>
          <p:cNvPr id="7" name="Afbeelding 6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A001FFE-6366-DB57-E459-9082CA39E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9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4EF90-75F5-BDA6-B43B-E1F9F6D6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floor health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2BACB-A369-31CD-3DBA-D867FFFE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61" y="2073176"/>
            <a:ext cx="10364452" cy="3424107"/>
          </a:xfrm>
        </p:spPr>
        <p:txBody>
          <a:bodyPr>
            <a:normAutofit/>
          </a:bodyPr>
          <a:lstStyle/>
          <a:p>
            <a:r>
              <a:rPr lang="nl-BE" sz="2400" dirty="0"/>
              <a:t>Overall </a:t>
            </a:r>
            <a:r>
              <a:rPr lang="nl-BE" sz="2400" dirty="0" err="1"/>
              <a:t>recommendations</a:t>
            </a:r>
            <a:r>
              <a:rPr lang="nl-BE" sz="2400" dirty="0"/>
              <a:t>: </a:t>
            </a:r>
          </a:p>
          <a:p>
            <a:pPr lvl="1"/>
            <a:r>
              <a:rPr lang="nl-BE" sz="2000" dirty="0"/>
              <a:t>Drink 1,5-2L/</a:t>
            </a:r>
            <a:r>
              <a:rPr lang="nl-BE" sz="2000" dirty="0" err="1"/>
              <a:t>day</a:t>
            </a:r>
            <a:r>
              <a:rPr lang="nl-BE" sz="2000" dirty="0"/>
              <a:t>, in 4-8 sips per </a:t>
            </a:r>
            <a:r>
              <a:rPr lang="nl-BE" sz="2000" dirty="0" err="1"/>
              <a:t>hour</a:t>
            </a:r>
            <a:r>
              <a:rPr lang="nl-BE" sz="2000" dirty="0"/>
              <a:t> !</a:t>
            </a:r>
          </a:p>
          <a:p>
            <a:pPr lvl="1"/>
            <a:r>
              <a:rPr lang="nl-BE" sz="2000" dirty="0" err="1"/>
              <a:t>Eat</a:t>
            </a:r>
            <a:r>
              <a:rPr lang="nl-BE" sz="2000" dirty="0"/>
              <a:t> </a:t>
            </a:r>
            <a:r>
              <a:rPr lang="nl-BE" sz="2000" dirty="0" err="1"/>
              <a:t>enough</a:t>
            </a:r>
            <a:r>
              <a:rPr lang="nl-BE" sz="2000" dirty="0"/>
              <a:t> fibers, </a:t>
            </a:r>
            <a:r>
              <a:rPr lang="nl-BE" sz="2000" dirty="0" err="1"/>
              <a:t>fruits</a:t>
            </a:r>
            <a:r>
              <a:rPr lang="nl-BE" sz="2000" dirty="0"/>
              <a:t>, </a:t>
            </a:r>
            <a:r>
              <a:rPr lang="nl-BE" sz="2000" dirty="0" err="1"/>
              <a:t>vegetables</a:t>
            </a:r>
            <a:endParaRPr lang="nl-BE" sz="2000" dirty="0"/>
          </a:p>
          <a:p>
            <a:pPr lvl="1"/>
            <a:r>
              <a:rPr lang="nl-BE" sz="2000" dirty="0"/>
              <a:t> </a:t>
            </a:r>
            <a:r>
              <a:rPr lang="nl-BE" sz="2000" dirty="0" err="1"/>
              <a:t>Squeeze</a:t>
            </a:r>
            <a:r>
              <a:rPr lang="nl-BE" sz="2000" dirty="0"/>
              <a:t> </a:t>
            </a:r>
            <a:r>
              <a:rPr lang="nl-BE" sz="2000" dirty="0" err="1"/>
              <a:t>your</a:t>
            </a:r>
            <a:r>
              <a:rPr lang="nl-BE" sz="2000" dirty="0"/>
              <a:t> </a:t>
            </a:r>
            <a:r>
              <a:rPr lang="nl-BE" sz="2000" dirty="0" err="1"/>
              <a:t>pelvic</a:t>
            </a:r>
            <a:r>
              <a:rPr lang="nl-BE" sz="2000" dirty="0"/>
              <a:t> floor </a:t>
            </a:r>
            <a:r>
              <a:rPr lang="nl-BE" sz="2000" dirty="0" err="1"/>
              <a:t>muscles</a:t>
            </a:r>
            <a:r>
              <a:rPr lang="nl-BE" sz="2000" dirty="0"/>
              <a:t>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cough</a:t>
            </a:r>
            <a:r>
              <a:rPr lang="nl-BE" sz="2000" dirty="0"/>
              <a:t>, lift a </a:t>
            </a:r>
            <a:r>
              <a:rPr lang="nl-BE" sz="2000" dirty="0" err="1"/>
              <a:t>weight</a:t>
            </a:r>
            <a:endParaRPr lang="nl-BE" sz="2000" dirty="0"/>
          </a:p>
          <a:p>
            <a:pPr lvl="1"/>
            <a:r>
              <a:rPr lang="nl-BE" sz="2000" dirty="0"/>
              <a:t>Relax </a:t>
            </a:r>
            <a:r>
              <a:rPr lang="nl-BE" sz="2000" dirty="0" err="1"/>
              <a:t>your</a:t>
            </a:r>
            <a:r>
              <a:rPr lang="nl-BE" sz="2000" dirty="0"/>
              <a:t> </a:t>
            </a:r>
            <a:r>
              <a:rPr lang="nl-BE" sz="2000" dirty="0" err="1"/>
              <a:t>pelvic</a:t>
            </a:r>
            <a:r>
              <a:rPr lang="nl-BE" sz="2000" dirty="0"/>
              <a:t> floor </a:t>
            </a:r>
            <a:r>
              <a:rPr lang="nl-BE" sz="2000" dirty="0" err="1"/>
              <a:t>muscles</a:t>
            </a:r>
            <a:r>
              <a:rPr lang="nl-BE" sz="2000" dirty="0"/>
              <a:t>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don’t</a:t>
            </a:r>
            <a:r>
              <a:rPr lang="nl-BE" sz="2000" dirty="0"/>
              <a:t> </a:t>
            </a:r>
            <a:r>
              <a:rPr lang="nl-BE" sz="2000" dirty="0" err="1"/>
              <a:t>need</a:t>
            </a:r>
            <a:r>
              <a:rPr lang="nl-BE" sz="2000" dirty="0"/>
              <a:t> </a:t>
            </a:r>
            <a:r>
              <a:rPr lang="nl-BE" sz="2000" dirty="0" err="1"/>
              <a:t>them</a:t>
            </a:r>
            <a:endParaRPr lang="nl-BE" sz="20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B792D17-6AE6-75E3-098E-16C6E378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2487</TotalTime>
  <Words>1315</Words>
  <Application>Microsoft Office PowerPoint</Application>
  <PresentationFormat>Breedbeeld</PresentationFormat>
  <Paragraphs>253</Paragraphs>
  <Slides>37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Aptos</vt:lpstr>
      <vt:lpstr>Arial</vt:lpstr>
      <vt:lpstr>Century Gothic</vt:lpstr>
      <vt:lpstr>Wingdings</vt:lpstr>
      <vt:lpstr>Wingdings 3</vt:lpstr>
      <vt:lpstr>Ion</vt:lpstr>
      <vt:lpstr>Urinary incontinence and pelvic floor health</vt:lpstr>
      <vt:lpstr>Content</vt:lpstr>
      <vt:lpstr>Content</vt:lpstr>
      <vt:lpstr>Clinical case</vt:lpstr>
      <vt:lpstr>Clinical case</vt:lpstr>
      <vt:lpstr>Content</vt:lpstr>
      <vt:lpstr>Pelvic floor health</vt:lpstr>
      <vt:lpstr>Pelvic floor health</vt:lpstr>
      <vt:lpstr>Pelvic floor health</vt:lpstr>
      <vt:lpstr>Pelvic floor disorders</vt:lpstr>
      <vt:lpstr>Impact of pelvic floor disorders</vt:lpstr>
      <vt:lpstr>Content</vt:lpstr>
      <vt:lpstr>Urinary incontinence</vt:lpstr>
      <vt:lpstr>Urinary incontinence</vt:lpstr>
      <vt:lpstr>Urinary incontinence</vt:lpstr>
      <vt:lpstr>Stress urinary incontinence</vt:lpstr>
      <vt:lpstr>Stress urinary incontinence</vt:lpstr>
      <vt:lpstr>Stress urinary incontinence</vt:lpstr>
      <vt:lpstr>Stress urinary incontinence</vt:lpstr>
      <vt:lpstr>Stress urinary incontinence</vt:lpstr>
      <vt:lpstr>Urinary incontinence</vt:lpstr>
      <vt:lpstr>Urge urinary incontinence</vt:lpstr>
      <vt:lpstr>Urge urinary incontinence</vt:lpstr>
      <vt:lpstr>Urge urinary incontinence</vt:lpstr>
      <vt:lpstr>Urge urinary incontinence</vt:lpstr>
      <vt:lpstr>Content</vt:lpstr>
      <vt:lpstr>Pelvic organ prolapse</vt:lpstr>
      <vt:lpstr>Pelvic organ prolapse</vt:lpstr>
      <vt:lpstr>Pelvic organ prolapse</vt:lpstr>
      <vt:lpstr>Pelvic organ prolapse</vt:lpstr>
      <vt:lpstr>Pelvic organ prolapse</vt:lpstr>
      <vt:lpstr>Pelvic organ prolapse</vt:lpstr>
      <vt:lpstr>Clinical case</vt:lpstr>
      <vt:lpstr>Clinical case, Ms X</vt:lpstr>
      <vt:lpstr>Take home messages</vt:lpstr>
      <vt:lpstr>Squatty potty unicorn video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Silke Vasseur</dc:creator>
  <cp:lastModifiedBy>Silke Vasseur</cp:lastModifiedBy>
  <cp:revision>21</cp:revision>
  <dcterms:created xsi:type="dcterms:W3CDTF">2025-03-19T21:05:31Z</dcterms:created>
  <dcterms:modified xsi:type="dcterms:W3CDTF">2025-03-21T14:32:36Z</dcterms:modified>
</cp:coreProperties>
</file>