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41"/>
  </p:notesMasterIdLst>
  <p:sldIdLst>
    <p:sldId id="256" r:id="rId2"/>
    <p:sldId id="278" r:id="rId3"/>
    <p:sldId id="258" r:id="rId4"/>
    <p:sldId id="315" r:id="rId5"/>
    <p:sldId id="311" r:id="rId6"/>
    <p:sldId id="395" r:id="rId7"/>
    <p:sldId id="302" r:id="rId8"/>
    <p:sldId id="303" r:id="rId9"/>
    <p:sldId id="392" r:id="rId10"/>
    <p:sldId id="259" r:id="rId11"/>
    <p:sldId id="262" r:id="rId12"/>
    <p:sldId id="261" r:id="rId13"/>
    <p:sldId id="260" r:id="rId14"/>
    <p:sldId id="273" r:id="rId15"/>
    <p:sldId id="274" r:id="rId16"/>
    <p:sldId id="264" r:id="rId17"/>
    <p:sldId id="265" r:id="rId18"/>
    <p:sldId id="267" r:id="rId19"/>
    <p:sldId id="272" r:id="rId20"/>
    <p:sldId id="271" r:id="rId21"/>
    <p:sldId id="269" r:id="rId22"/>
    <p:sldId id="270" r:id="rId23"/>
    <p:sldId id="385" r:id="rId24"/>
    <p:sldId id="2141411767" r:id="rId25"/>
    <p:sldId id="381" r:id="rId26"/>
    <p:sldId id="2141411768" r:id="rId27"/>
    <p:sldId id="306" r:id="rId28"/>
    <p:sldId id="305" r:id="rId29"/>
    <p:sldId id="725" r:id="rId30"/>
    <p:sldId id="292" r:id="rId31"/>
    <p:sldId id="2141411769" r:id="rId32"/>
    <p:sldId id="2141411765" r:id="rId33"/>
    <p:sldId id="2141411780" r:id="rId34"/>
    <p:sldId id="730" r:id="rId35"/>
    <p:sldId id="2141411763" r:id="rId36"/>
    <p:sldId id="268" r:id="rId37"/>
    <p:sldId id="394" r:id="rId38"/>
    <p:sldId id="2141411782" r:id="rId39"/>
    <p:sldId id="2141411766"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F3279-D2B2-8541-A8B5-C959D13C154B}" v="1572" dt="2025-03-18T19:31:56.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7"/>
  </p:normalViewPr>
  <p:slideViewPr>
    <p:cSldViewPr snapToGrid="0">
      <p:cViewPr varScale="1">
        <p:scale>
          <a:sx n="88" d="100"/>
          <a:sy n="88" d="100"/>
        </p:scale>
        <p:origin x="1480" y="480"/>
      </p:cViewPr>
      <p:guideLst/>
    </p:cSldViewPr>
  </p:slideViewPr>
  <p:notesTextViewPr>
    <p:cViewPr>
      <p:scale>
        <a:sx n="1" d="1"/>
        <a:sy n="1" d="1"/>
      </p:scale>
      <p:origin x="0" y="0"/>
    </p:cViewPr>
  </p:notesTextViewPr>
  <p:sorterViewPr>
    <p:cViewPr>
      <p:scale>
        <a:sx n="74" d="100"/>
        <a:sy n="7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firquet" userId="ecc14ec4c32a541b" providerId="LiveId" clId="{1EDF3279-D2B2-8541-A8B5-C959D13C154B}"/>
    <pc:docChg chg="undo custSel addSld delSld modSld sldOrd">
      <pc:chgData name="anne firquet" userId="ecc14ec4c32a541b" providerId="LiveId" clId="{1EDF3279-D2B2-8541-A8B5-C959D13C154B}" dt="2025-03-18T19:31:56.498" v="2512" actId="2711"/>
      <pc:docMkLst>
        <pc:docMk/>
      </pc:docMkLst>
      <pc:sldChg chg="addSp delSp modSp mod">
        <pc:chgData name="anne firquet" userId="ecc14ec4c32a541b" providerId="LiveId" clId="{1EDF3279-D2B2-8541-A8B5-C959D13C154B}" dt="2025-03-17T16:28:27.381" v="1063" actId="20577"/>
        <pc:sldMkLst>
          <pc:docMk/>
          <pc:sldMk cId="2966423993" sldId="256"/>
        </pc:sldMkLst>
        <pc:spChg chg="mod">
          <ac:chgData name="anne firquet" userId="ecc14ec4c32a541b" providerId="LiveId" clId="{1EDF3279-D2B2-8541-A8B5-C959D13C154B}" dt="2025-03-16T14:43:39.170" v="720" actId="14100"/>
          <ac:spMkLst>
            <pc:docMk/>
            <pc:sldMk cId="2966423993" sldId="256"/>
            <ac:spMk id="3" creationId="{61E10429-66D9-8A46-EC5F-A5E665389413}"/>
          </ac:spMkLst>
        </pc:spChg>
        <pc:spChg chg="mod">
          <ac:chgData name="anne firquet" userId="ecc14ec4c32a541b" providerId="LiveId" clId="{1EDF3279-D2B2-8541-A8B5-C959D13C154B}" dt="2025-03-17T16:28:27.381" v="1063" actId="20577"/>
          <ac:spMkLst>
            <pc:docMk/>
            <pc:sldMk cId="2966423993" sldId="256"/>
            <ac:spMk id="7" creationId="{01E4B7AE-E2B1-8E1C-97E6-F3A26CFA4AD1}"/>
          </ac:spMkLst>
        </pc:spChg>
        <pc:spChg chg="add">
          <ac:chgData name="anne firquet" userId="ecc14ec4c32a541b" providerId="LiveId" clId="{1EDF3279-D2B2-8541-A8B5-C959D13C154B}" dt="2025-03-16T14:42:55.064" v="710" actId="26606"/>
          <ac:spMkLst>
            <pc:docMk/>
            <pc:sldMk cId="2966423993" sldId="256"/>
            <ac:spMk id="51" creationId="{744CAA32-F237-419C-A2DD-43C28D920D3C}"/>
          </ac:spMkLst>
        </pc:spChg>
        <pc:spChg chg="add">
          <ac:chgData name="anne firquet" userId="ecc14ec4c32a541b" providerId="LiveId" clId="{1EDF3279-D2B2-8541-A8B5-C959D13C154B}" dt="2025-03-16T14:42:55.064" v="710" actId="26606"/>
          <ac:spMkLst>
            <pc:docMk/>
            <pc:sldMk cId="2966423993" sldId="256"/>
            <ac:spMk id="52" creationId="{F7017262-EEEC-4F5E-917D-A55E68A1194C}"/>
          </ac:spMkLst>
        </pc:spChg>
        <pc:picChg chg="mod">
          <ac:chgData name="anne firquet" userId="ecc14ec4c32a541b" providerId="LiveId" clId="{1EDF3279-D2B2-8541-A8B5-C959D13C154B}" dt="2025-03-16T14:42:55.054" v="709" actId="26606"/>
          <ac:picMkLst>
            <pc:docMk/>
            <pc:sldMk cId="2966423993" sldId="256"/>
            <ac:picMk id="2" creationId="{57F930E4-6FBF-62AB-41F0-743AA71BF48B}"/>
          </ac:picMkLst>
        </pc:picChg>
        <pc:cxnChg chg="add">
          <ac:chgData name="anne firquet" userId="ecc14ec4c32a541b" providerId="LiveId" clId="{1EDF3279-D2B2-8541-A8B5-C959D13C154B}" dt="2025-03-16T14:42:55.064" v="710" actId="26606"/>
          <ac:cxnSpMkLst>
            <pc:docMk/>
            <pc:sldMk cId="2966423993" sldId="256"/>
            <ac:cxnSpMk id="49" creationId="{9A3EDAAA-869E-4AA2-A7CE-BF2C025963E8}"/>
          </ac:cxnSpMkLst>
        </pc:cxnChg>
        <pc:cxnChg chg="add">
          <ac:chgData name="anne firquet" userId="ecc14ec4c32a541b" providerId="LiveId" clId="{1EDF3279-D2B2-8541-A8B5-C959D13C154B}" dt="2025-03-16T14:42:55.064" v="710" actId="26606"/>
          <ac:cxnSpMkLst>
            <pc:docMk/>
            <pc:sldMk cId="2966423993" sldId="256"/>
            <ac:cxnSpMk id="50" creationId="{118E06E4-607B-144B-382B-AD3D06B1EE8C}"/>
          </ac:cxnSpMkLst>
        </pc:cxnChg>
      </pc:sldChg>
      <pc:sldChg chg="del">
        <pc:chgData name="anne firquet" userId="ecc14ec4c32a541b" providerId="LiveId" clId="{1EDF3279-D2B2-8541-A8B5-C959D13C154B}" dt="2025-03-08T18:46:56.078" v="611" actId="2696"/>
        <pc:sldMkLst>
          <pc:docMk/>
          <pc:sldMk cId="3091546610" sldId="257"/>
        </pc:sldMkLst>
      </pc:sldChg>
      <pc:sldChg chg="addSp delSp modSp mod ord setBg modShow">
        <pc:chgData name="anne firquet" userId="ecc14ec4c32a541b" providerId="LiveId" clId="{1EDF3279-D2B2-8541-A8B5-C959D13C154B}" dt="2025-03-16T16:39:58.811" v="1041" actId="729"/>
        <pc:sldMkLst>
          <pc:docMk/>
          <pc:sldMk cId="1261207758" sldId="258"/>
        </pc:sldMkLst>
        <pc:spChg chg="mod">
          <ac:chgData name="anne firquet" userId="ecc14ec4c32a541b" providerId="LiveId" clId="{1EDF3279-D2B2-8541-A8B5-C959D13C154B}" dt="2025-03-08T08:41:25.549" v="25" actId="26606"/>
          <ac:spMkLst>
            <pc:docMk/>
            <pc:sldMk cId="1261207758" sldId="258"/>
            <ac:spMk id="2" creationId="{B4616EBE-52BB-5632-02F9-65C68A5EF5C2}"/>
          </ac:spMkLst>
        </pc:spChg>
        <pc:spChg chg="add">
          <ac:chgData name="anne firquet" userId="ecc14ec4c32a541b" providerId="LiveId" clId="{1EDF3279-D2B2-8541-A8B5-C959D13C154B}" dt="2025-03-08T08:41:25.549" v="25" actId="26606"/>
          <ac:spMkLst>
            <pc:docMk/>
            <pc:sldMk cId="1261207758" sldId="258"/>
            <ac:spMk id="9" creationId="{21C69525-1BE4-4BA0-A23C-3BB6C162EFB9}"/>
          </ac:spMkLst>
        </pc:spChg>
        <pc:graphicFrameChg chg="add mod">
          <ac:chgData name="anne firquet" userId="ecc14ec4c32a541b" providerId="LiveId" clId="{1EDF3279-D2B2-8541-A8B5-C959D13C154B}" dt="2025-03-16T16:12:02.471" v="948" actId="313"/>
          <ac:graphicFrameMkLst>
            <pc:docMk/>
            <pc:sldMk cId="1261207758" sldId="258"/>
            <ac:graphicFrameMk id="5" creationId="{E127EC5A-5099-25A6-9CFE-C1852FBDEC5C}"/>
          </ac:graphicFrameMkLst>
        </pc:graphicFrameChg>
        <pc:cxnChg chg="add">
          <ac:chgData name="anne firquet" userId="ecc14ec4c32a541b" providerId="LiveId" clId="{1EDF3279-D2B2-8541-A8B5-C959D13C154B}" dt="2025-03-08T08:41:25.549" v="25" actId="26606"/>
          <ac:cxnSpMkLst>
            <pc:docMk/>
            <pc:sldMk cId="1261207758" sldId="258"/>
            <ac:cxnSpMk id="11" creationId="{B68AF875-C18B-4B48-AE4C-A63FD3CEFB11}"/>
          </ac:cxnSpMkLst>
        </pc:cxnChg>
      </pc:sldChg>
      <pc:sldChg chg="addSp delSp modSp mod ord setBg">
        <pc:chgData name="anne firquet" userId="ecc14ec4c32a541b" providerId="LiveId" clId="{1EDF3279-D2B2-8541-A8B5-C959D13C154B}" dt="2025-03-16T16:41:38.692" v="1043" actId="20577"/>
        <pc:sldMkLst>
          <pc:docMk/>
          <pc:sldMk cId="4168575388" sldId="259"/>
        </pc:sldMkLst>
        <pc:spChg chg="mod">
          <ac:chgData name="anne firquet" userId="ecc14ec4c32a541b" providerId="LiveId" clId="{1EDF3279-D2B2-8541-A8B5-C959D13C154B}" dt="2025-03-16T16:10:47.786" v="944" actId="313"/>
          <ac:spMkLst>
            <pc:docMk/>
            <pc:sldMk cId="4168575388" sldId="259"/>
            <ac:spMk id="2" creationId="{F72D45FC-3654-3768-E6F3-C682AF791797}"/>
          </ac:spMkLst>
        </pc:spChg>
        <pc:spChg chg="add">
          <ac:chgData name="anne firquet" userId="ecc14ec4c32a541b" providerId="LiveId" clId="{1EDF3279-D2B2-8541-A8B5-C959D13C154B}" dt="2025-03-08T08:47:59.008" v="219" actId="26606"/>
          <ac:spMkLst>
            <pc:docMk/>
            <pc:sldMk cId="4168575388" sldId="259"/>
            <ac:spMk id="16" creationId="{063F27BC-7079-4FF7-8F7C-ABC82FA3C247}"/>
          </ac:spMkLst>
        </pc:spChg>
        <pc:graphicFrameChg chg="add mod">
          <ac:chgData name="anne firquet" userId="ecc14ec4c32a541b" providerId="LiveId" clId="{1EDF3279-D2B2-8541-A8B5-C959D13C154B}" dt="2025-03-16T16:41:38.692" v="1043" actId="20577"/>
          <ac:graphicFrameMkLst>
            <pc:docMk/>
            <pc:sldMk cId="4168575388" sldId="259"/>
            <ac:graphicFrameMk id="12" creationId="{D5901622-DA7F-D6B7-6F77-FB6D30FBF6FC}"/>
          </ac:graphicFrameMkLst>
        </pc:graphicFrameChg>
        <pc:cxnChg chg="add">
          <ac:chgData name="anne firquet" userId="ecc14ec4c32a541b" providerId="LiveId" clId="{1EDF3279-D2B2-8541-A8B5-C959D13C154B}" dt="2025-03-08T08:47:59.008" v="219" actId="26606"/>
          <ac:cxnSpMkLst>
            <pc:docMk/>
            <pc:sldMk cId="4168575388" sldId="259"/>
            <ac:cxnSpMk id="18" creationId="{40BBF191-9CC8-4313-B1CA-8DF1A53AE4F9}"/>
          </ac:cxnSpMkLst>
        </pc:cxnChg>
      </pc:sldChg>
      <pc:sldChg chg="addSp delSp modSp mod ord setBg">
        <pc:chgData name="anne firquet" userId="ecc14ec4c32a541b" providerId="LiveId" clId="{1EDF3279-D2B2-8541-A8B5-C959D13C154B}" dt="2025-03-16T16:33:25.297" v="1017" actId="20578"/>
        <pc:sldMkLst>
          <pc:docMk/>
          <pc:sldMk cId="1530928036" sldId="260"/>
        </pc:sldMkLst>
        <pc:spChg chg="mod">
          <ac:chgData name="anne firquet" userId="ecc14ec4c32a541b" providerId="LiveId" clId="{1EDF3279-D2B2-8541-A8B5-C959D13C154B}" dt="2025-03-08T09:05:48.425" v="267" actId="14100"/>
          <ac:spMkLst>
            <pc:docMk/>
            <pc:sldMk cId="1530928036" sldId="260"/>
            <ac:spMk id="2" creationId="{6FEF4631-EB3A-D8D3-B044-A84B87F7250A}"/>
          </ac:spMkLst>
        </pc:spChg>
        <pc:spChg chg="mod">
          <ac:chgData name="anne firquet" userId="ecc14ec4c32a541b" providerId="LiveId" clId="{1EDF3279-D2B2-8541-A8B5-C959D13C154B}" dt="2025-03-16T16:14:17.469" v="951" actId="313"/>
          <ac:spMkLst>
            <pc:docMk/>
            <pc:sldMk cId="1530928036" sldId="260"/>
            <ac:spMk id="3" creationId="{71AC5C13-75D5-AFC8-76F2-58A5B47FCB78}"/>
          </ac:spMkLst>
        </pc:spChg>
        <pc:spChg chg="add">
          <ac:chgData name="anne firquet" userId="ecc14ec4c32a541b" providerId="LiveId" clId="{1EDF3279-D2B2-8541-A8B5-C959D13C154B}" dt="2025-03-08T09:05:42.334" v="266" actId="26606"/>
          <ac:spMkLst>
            <pc:docMk/>
            <pc:sldMk cId="1530928036" sldId="260"/>
            <ac:spMk id="1041" creationId="{744CAA32-F237-419C-A2DD-43C28D920D3C}"/>
          </ac:spMkLst>
        </pc:spChg>
        <pc:picChg chg="add mod ord">
          <ac:chgData name="anne firquet" userId="ecc14ec4c32a541b" providerId="LiveId" clId="{1EDF3279-D2B2-8541-A8B5-C959D13C154B}" dt="2025-03-08T09:05:42.334" v="266" actId="26606"/>
          <ac:picMkLst>
            <pc:docMk/>
            <pc:sldMk cId="1530928036" sldId="260"/>
            <ac:picMk id="1026" creationId="{C2F2F707-E5A0-CD40-6FE7-F7B8D03B60C4}"/>
          </ac:picMkLst>
        </pc:picChg>
        <pc:cxnChg chg="add">
          <ac:chgData name="anne firquet" userId="ecc14ec4c32a541b" providerId="LiveId" clId="{1EDF3279-D2B2-8541-A8B5-C959D13C154B}" dt="2025-03-08T09:05:42.334" v="266" actId="26606"/>
          <ac:cxnSpMkLst>
            <pc:docMk/>
            <pc:sldMk cId="1530928036" sldId="260"/>
            <ac:cxnSpMk id="1043" creationId="{02C7985C-B0C3-CC50-E86A-B5EBA40E01DF}"/>
          </ac:cxnSpMkLst>
        </pc:cxnChg>
      </pc:sldChg>
      <pc:sldChg chg="addSp modSp mod ord setBg">
        <pc:chgData name="anne firquet" userId="ecc14ec4c32a541b" providerId="LiveId" clId="{1EDF3279-D2B2-8541-A8B5-C959D13C154B}" dt="2025-03-16T16:33:22.764" v="1016" actId="20578"/>
        <pc:sldMkLst>
          <pc:docMk/>
          <pc:sldMk cId="1737775641" sldId="261"/>
        </pc:sldMkLst>
        <pc:spChg chg="mod">
          <ac:chgData name="anne firquet" userId="ecc14ec4c32a541b" providerId="LiveId" clId="{1EDF3279-D2B2-8541-A8B5-C959D13C154B}" dt="2025-03-08T09:22:58.660" v="284" actId="26606"/>
          <ac:spMkLst>
            <pc:docMk/>
            <pc:sldMk cId="1737775641" sldId="261"/>
            <ac:spMk id="2" creationId="{1D7E6E0A-2954-2B81-A703-116E0CD237CB}"/>
          </ac:spMkLst>
        </pc:spChg>
        <pc:spChg chg="mod">
          <ac:chgData name="anne firquet" userId="ecc14ec4c32a541b" providerId="LiveId" clId="{1EDF3279-D2B2-8541-A8B5-C959D13C154B}" dt="2025-03-08T09:23:19.589" v="291" actId="27636"/>
          <ac:spMkLst>
            <pc:docMk/>
            <pc:sldMk cId="1737775641" sldId="261"/>
            <ac:spMk id="3" creationId="{1BD02C44-2AC9-F236-0DB2-EE8812390A1F}"/>
          </ac:spMkLst>
        </pc:spChg>
        <pc:spChg chg="add">
          <ac:chgData name="anne firquet" userId="ecc14ec4c32a541b" providerId="LiveId" clId="{1EDF3279-D2B2-8541-A8B5-C959D13C154B}" dt="2025-03-08T09:22:58.660" v="284" actId="26606"/>
          <ac:spMkLst>
            <pc:docMk/>
            <pc:sldMk cId="1737775641" sldId="261"/>
            <ac:spMk id="8" creationId="{DBDA151C-5770-45E4-AAFF-59E7F403866D}"/>
          </ac:spMkLst>
        </pc:spChg>
        <pc:cxnChg chg="add">
          <ac:chgData name="anne firquet" userId="ecc14ec4c32a541b" providerId="LiveId" clId="{1EDF3279-D2B2-8541-A8B5-C959D13C154B}" dt="2025-03-08T09:22:58.660" v="284" actId="26606"/>
          <ac:cxnSpMkLst>
            <pc:docMk/>
            <pc:sldMk cId="1737775641" sldId="261"/>
            <ac:cxnSpMk id="10" creationId="{E62D3963-2153-4637-96E6-E31BD2CE5D0D}"/>
          </ac:cxnSpMkLst>
        </pc:cxnChg>
      </pc:sldChg>
      <pc:sldChg chg="addSp modSp mod ord setBg">
        <pc:chgData name="anne firquet" userId="ecc14ec4c32a541b" providerId="LiveId" clId="{1EDF3279-D2B2-8541-A8B5-C959D13C154B}" dt="2025-03-16T16:33:20.414" v="1015" actId="20578"/>
        <pc:sldMkLst>
          <pc:docMk/>
          <pc:sldMk cId="661378843" sldId="262"/>
        </pc:sldMkLst>
        <pc:spChg chg="mod">
          <ac:chgData name="anne firquet" userId="ecc14ec4c32a541b" providerId="LiveId" clId="{1EDF3279-D2B2-8541-A8B5-C959D13C154B}" dt="2025-03-08T09:25:49.162" v="332" actId="26606"/>
          <ac:spMkLst>
            <pc:docMk/>
            <pc:sldMk cId="661378843" sldId="262"/>
            <ac:spMk id="2" creationId="{4E2DF3FB-9D39-C3A5-D6D5-391F77B89551}"/>
          </ac:spMkLst>
        </pc:spChg>
        <pc:spChg chg="mod">
          <ac:chgData name="anne firquet" userId="ecc14ec4c32a541b" providerId="LiveId" clId="{1EDF3279-D2B2-8541-A8B5-C959D13C154B}" dt="2025-03-16T16:12:44.222" v="950" actId="5793"/>
          <ac:spMkLst>
            <pc:docMk/>
            <pc:sldMk cId="661378843" sldId="262"/>
            <ac:spMk id="3" creationId="{6AB28F04-E793-B7F7-0AEF-5BFA2CBE7C3F}"/>
          </ac:spMkLst>
        </pc:spChg>
        <pc:spChg chg="add">
          <ac:chgData name="anne firquet" userId="ecc14ec4c32a541b" providerId="LiveId" clId="{1EDF3279-D2B2-8541-A8B5-C959D13C154B}" dt="2025-03-08T09:25:49.162" v="332" actId="26606"/>
          <ac:spMkLst>
            <pc:docMk/>
            <pc:sldMk cId="661378843" sldId="262"/>
            <ac:spMk id="2055" creationId="{DBDA151C-5770-45E4-AAFF-59E7F403866D}"/>
          </ac:spMkLst>
        </pc:spChg>
        <pc:picChg chg="add mod">
          <ac:chgData name="anne firquet" userId="ecc14ec4c32a541b" providerId="LiveId" clId="{1EDF3279-D2B2-8541-A8B5-C959D13C154B}" dt="2025-03-08T09:25:49.162" v="332" actId="26606"/>
          <ac:picMkLst>
            <pc:docMk/>
            <pc:sldMk cId="661378843" sldId="262"/>
            <ac:picMk id="2050" creationId="{AEB864F6-883B-94FA-61C2-9E7128D40A1D}"/>
          </ac:picMkLst>
        </pc:picChg>
        <pc:cxnChg chg="add">
          <ac:chgData name="anne firquet" userId="ecc14ec4c32a541b" providerId="LiveId" clId="{1EDF3279-D2B2-8541-A8B5-C959D13C154B}" dt="2025-03-08T09:25:49.162" v="332" actId="26606"/>
          <ac:cxnSpMkLst>
            <pc:docMk/>
            <pc:sldMk cId="661378843" sldId="262"/>
            <ac:cxnSpMk id="2057" creationId="{2EA0F4A6-3CC9-C9E2-BA02-58FA29F7DD8E}"/>
          </ac:cxnSpMkLst>
        </pc:cxnChg>
      </pc:sldChg>
      <pc:sldChg chg="addSp delSp modSp del mod">
        <pc:chgData name="anne firquet" userId="ecc14ec4c32a541b" providerId="LiveId" clId="{1EDF3279-D2B2-8541-A8B5-C959D13C154B}" dt="2025-03-08T09:33:58.902" v="338" actId="2696"/>
        <pc:sldMkLst>
          <pc:docMk/>
          <pc:sldMk cId="4065236614" sldId="263"/>
        </pc:sldMkLst>
      </pc:sldChg>
      <pc:sldChg chg="addSp delSp modSp mod ord setBg">
        <pc:chgData name="anne firquet" userId="ecc14ec4c32a541b" providerId="LiveId" clId="{1EDF3279-D2B2-8541-A8B5-C959D13C154B}" dt="2025-03-18T19:27:28.759" v="2445" actId="26606"/>
        <pc:sldMkLst>
          <pc:docMk/>
          <pc:sldMk cId="2482768322" sldId="264"/>
        </pc:sldMkLst>
        <pc:spChg chg="mod">
          <ac:chgData name="anne firquet" userId="ecc14ec4c32a541b" providerId="LiveId" clId="{1EDF3279-D2B2-8541-A8B5-C959D13C154B}" dt="2025-03-18T19:27:28.759" v="2445" actId="26606"/>
          <ac:spMkLst>
            <pc:docMk/>
            <pc:sldMk cId="2482768322" sldId="264"/>
            <ac:spMk id="2" creationId="{28A3BB23-3395-12B6-588A-5BA522F456D0}"/>
          </ac:spMkLst>
        </pc:spChg>
        <pc:spChg chg="add">
          <ac:chgData name="anne firquet" userId="ecc14ec4c32a541b" providerId="LiveId" clId="{1EDF3279-D2B2-8541-A8B5-C959D13C154B}" dt="2025-03-18T19:27:28.759" v="2445" actId="26606"/>
          <ac:spMkLst>
            <pc:docMk/>
            <pc:sldMk cId="2482768322" sldId="264"/>
            <ac:spMk id="10" creationId="{A637580D-1176-4083-A9A1-BD8ED08996EC}"/>
          </ac:spMkLst>
        </pc:spChg>
        <pc:graphicFrameChg chg="add mod modGraphic">
          <ac:chgData name="anne firquet" userId="ecc14ec4c32a541b" providerId="LiveId" clId="{1EDF3279-D2B2-8541-A8B5-C959D13C154B}" dt="2025-03-18T19:27:28.759" v="2445" actId="26606"/>
          <ac:graphicFrameMkLst>
            <pc:docMk/>
            <pc:sldMk cId="2482768322" sldId="264"/>
            <ac:graphicFrameMk id="5" creationId="{6F14957F-F0A6-2546-4DF8-14A0C4FF05B4}"/>
          </ac:graphicFrameMkLst>
        </pc:graphicFrameChg>
        <pc:cxnChg chg="add">
          <ac:chgData name="anne firquet" userId="ecc14ec4c32a541b" providerId="LiveId" clId="{1EDF3279-D2B2-8541-A8B5-C959D13C154B}" dt="2025-03-18T19:27:28.759" v="2445" actId="26606"/>
          <ac:cxnSpMkLst>
            <pc:docMk/>
            <pc:sldMk cId="2482768322" sldId="264"/>
            <ac:cxnSpMk id="12" creationId="{B9C96FDC-E4C2-7D8A-44BA-572E7CD9E899}"/>
          </ac:cxnSpMkLst>
        </pc:cxnChg>
      </pc:sldChg>
      <pc:sldChg chg="addSp delSp modSp mod ord setBg">
        <pc:chgData name="anne firquet" userId="ecc14ec4c32a541b" providerId="LiveId" clId="{1EDF3279-D2B2-8541-A8B5-C959D13C154B}" dt="2025-03-17T19:13:37.934" v="2442" actId="27636"/>
        <pc:sldMkLst>
          <pc:docMk/>
          <pc:sldMk cId="3006017629" sldId="265"/>
        </pc:sldMkLst>
        <pc:spChg chg="mod">
          <ac:chgData name="anne firquet" userId="ecc14ec4c32a541b" providerId="LiveId" clId="{1EDF3279-D2B2-8541-A8B5-C959D13C154B}" dt="2025-03-17T19:13:37.934" v="2442" actId="27636"/>
          <ac:spMkLst>
            <pc:docMk/>
            <pc:sldMk cId="3006017629" sldId="265"/>
            <ac:spMk id="2" creationId="{A300E7FB-33B1-86FB-7930-C7BDF26A47E9}"/>
          </ac:spMkLst>
        </pc:spChg>
        <pc:spChg chg="add del">
          <ac:chgData name="anne firquet" userId="ecc14ec4c32a541b" providerId="LiveId" clId="{1EDF3279-D2B2-8541-A8B5-C959D13C154B}" dt="2025-03-17T19:12:10.572" v="2428" actId="26606"/>
          <ac:spMkLst>
            <pc:docMk/>
            <pc:sldMk cId="3006017629" sldId="265"/>
            <ac:spMk id="9" creationId="{DBDA151C-5770-45E4-AAFF-59E7F403866D}"/>
          </ac:spMkLst>
        </pc:spChg>
        <pc:spChg chg="add del">
          <ac:chgData name="anne firquet" userId="ecc14ec4c32a541b" providerId="LiveId" clId="{1EDF3279-D2B2-8541-A8B5-C959D13C154B}" dt="2025-03-17T19:12:10.564" v="2427" actId="26606"/>
          <ac:spMkLst>
            <pc:docMk/>
            <pc:sldMk cId="3006017629" sldId="265"/>
            <ac:spMk id="16" creationId="{A637580D-1176-4083-A9A1-BD8ED08996EC}"/>
          </ac:spMkLst>
        </pc:spChg>
        <pc:spChg chg="add del">
          <ac:chgData name="anne firquet" userId="ecc14ec4c32a541b" providerId="LiveId" clId="{1EDF3279-D2B2-8541-A8B5-C959D13C154B}" dt="2025-03-17T19:13:37.891" v="2441" actId="26606"/>
          <ac:spMkLst>
            <pc:docMk/>
            <pc:sldMk cId="3006017629" sldId="265"/>
            <ac:spMk id="20" creationId="{DBDA151C-5770-45E4-AAFF-59E7F403866D}"/>
          </ac:spMkLst>
        </pc:spChg>
        <pc:spChg chg="add del">
          <ac:chgData name="anne firquet" userId="ecc14ec4c32a541b" providerId="LiveId" clId="{1EDF3279-D2B2-8541-A8B5-C959D13C154B}" dt="2025-03-17T19:13:28.633" v="2438" actId="26606"/>
          <ac:spMkLst>
            <pc:docMk/>
            <pc:sldMk cId="3006017629" sldId="265"/>
            <ac:spMk id="26" creationId="{063F27BC-7079-4FF7-8F7C-ABC82FA3C247}"/>
          </ac:spMkLst>
        </pc:spChg>
        <pc:spChg chg="add del">
          <ac:chgData name="anne firquet" userId="ecc14ec4c32a541b" providerId="LiveId" clId="{1EDF3279-D2B2-8541-A8B5-C959D13C154B}" dt="2025-03-17T19:13:37.837" v="2440" actId="26606"/>
          <ac:spMkLst>
            <pc:docMk/>
            <pc:sldMk cId="3006017629" sldId="265"/>
            <ac:spMk id="30" creationId="{DBDA151C-5770-45E4-AAFF-59E7F403866D}"/>
          </ac:spMkLst>
        </pc:spChg>
        <pc:spChg chg="add">
          <ac:chgData name="anne firquet" userId="ecc14ec4c32a541b" providerId="LiveId" clId="{1EDF3279-D2B2-8541-A8B5-C959D13C154B}" dt="2025-03-17T19:13:37.891" v="2441" actId="26606"/>
          <ac:spMkLst>
            <pc:docMk/>
            <pc:sldMk cId="3006017629" sldId="265"/>
            <ac:spMk id="34" creationId="{CFD1D2CD-954D-4C4D-B505-05EAD159B230}"/>
          </ac:spMkLst>
        </pc:spChg>
        <pc:graphicFrameChg chg="add mod modGraphic">
          <ac:chgData name="anne firquet" userId="ecc14ec4c32a541b" providerId="LiveId" clId="{1EDF3279-D2B2-8541-A8B5-C959D13C154B}" dt="2025-03-17T19:13:37.837" v="2440" actId="26606"/>
          <ac:graphicFrameMkLst>
            <pc:docMk/>
            <pc:sldMk cId="3006017629" sldId="265"/>
            <ac:graphicFrameMk id="5" creationId="{D1EF8415-B49A-EAE7-0F07-C23AFABAAD8C}"/>
          </ac:graphicFrameMkLst>
        </pc:graphicFrameChg>
        <pc:cxnChg chg="add del">
          <ac:chgData name="anne firquet" userId="ecc14ec4c32a541b" providerId="LiveId" clId="{1EDF3279-D2B2-8541-A8B5-C959D13C154B}" dt="2025-03-17T19:12:10.572" v="2428" actId="26606"/>
          <ac:cxnSpMkLst>
            <pc:docMk/>
            <pc:sldMk cId="3006017629" sldId="265"/>
            <ac:cxnSpMk id="11" creationId="{05ADA91C-AD52-A530-A898-AD6E69874598}"/>
          </ac:cxnSpMkLst>
        </pc:cxnChg>
        <pc:cxnChg chg="add del">
          <ac:chgData name="anne firquet" userId="ecc14ec4c32a541b" providerId="LiveId" clId="{1EDF3279-D2B2-8541-A8B5-C959D13C154B}" dt="2025-03-17T19:12:10.564" v="2427" actId="26606"/>
          <ac:cxnSpMkLst>
            <pc:docMk/>
            <pc:sldMk cId="3006017629" sldId="265"/>
            <ac:cxnSpMk id="18" creationId="{1A85A180-17F0-9F5F-51D9-6D242E7884AB}"/>
          </ac:cxnSpMkLst>
        </pc:cxnChg>
        <pc:cxnChg chg="add del">
          <ac:chgData name="anne firquet" userId="ecc14ec4c32a541b" providerId="LiveId" clId="{1EDF3279-D2B2-8541-A8B5-C959D13C154B}" dt="2025-03-17T19:13:37.891" v="2441" actId="26606"/>
          <ac:cxnSpMkLst>
            <pc:docMk/>
            <pc:sldMk cId="3006017629" sldId="265"/>
            <ac:cxnSpMk id="21" creationId="{05ADA91C-AD52-A530-A898-AD6E69874598}"/>
          </ac:cxnSpMkLst>
        </pc:cxnChg>
        <pc:cxnChg chg="add del">
          <ac:chgData name="anne firquet" userId="ecc14ec4c32a541b" providerId="LiveId" clId="{1EDF3279-D2B2-8541-A8B5-C959D13C154B}" dt="2025-03-17T19:13:28.633" v="2438" actId="26606"/>
          <ac:cxnSpMkLst>
            <pc:docMk/>
            <pc:sldMk cId="3006017629" sldId="265"/>
            <ac:cxnSpMk id="28" creationId="{9B5F4E67-4DB9-8422-13E5-B36FD48EC4D4}"/>
          </ac:cxnSpMkLst>
        </pc:cxnChg>
        <pc:cxnChg chg="add del">
          <ac:chgData name="anne firquet" userId="ecc14ec4c32a541b" providerId="LiveId" clId="{1EDF3279-D2B2-8541-A8B5-C959D13C154B}" dt="2025-03-17T19:13:37.837" v="2440" actId="26606"/>
          <ac:cxnSpMkLst>
            <pc:docMk/>
            <pc:sldMk cId="3006017629" sldId="265"/>
            <ac:cxnSpMk id="31" creationId="{05ADA91C-AD52-A530-A898-AD6E69874598}"/>
          </ac:cxnSpMkLst>
        </pc:cxnChg>
        <pc:cxnChg chg="add">
          <ac:chgData name="anne firquet" userId="ecc14ec4c32a541b" providerId="LiveId" clId="{1EDF3279-D2B2-8541-A8B5-C959D13C154B}" dt="2025-03-17T19:13:37.891" v="2441" actId="26606"/>
          <ac:cxnSpMkLst>
            <pc:docMk/>
            <pc:sldMk cId="3006017629" sldId="265"/>
            <ac:cxnSpMk id="33" creationId="{118E06E4-607B-144B-382B-AD3D06B1EE8C}"/>
          </ac:cxnSpMkLst>
        </pc:cxnChg>
        <pc:cxnChg chg="add">
          <ac:chgData name="anne firquet" userId="ecc14ec4c32a541b" providerId="LiveId" clId="{1EDF3279-D2B2-8541-A8B5-C959D13C154B}" dt="2025-03-17T19:13:37.891" v="2441" actId="26606"/>
          <ac:cxnSpMkLst>
            <pc:docMk/>
            <pc:sldMk cId="3006017629" sldId="265"/>
            <ac:cxnSpMk id="35" creationId="{A2D508B3-A66C-833E-D929-8DC211635676}"/>
          </ac:cxnSpMkLst>
        </pc:cxnChg>
      </pc:sldChg>
      <pc:sldChg chg="addSp delSp modSp del mod ord setBg">
        <pc:chgData name="anne firquet" userId="ecc14ec4c32a541b" providerId="LiveId" clId="{1EDF3279-D2B2-8541-A8B5-C959D13C154B}" dt="2025-03-16T16:19:04.018" v="1011" actId="2696"/>
        <pc:sldMkLst>
          <pc:docMk/>
          <pc:sldMk cId="319372430" sldId="266"/>
        </pc:sldMkLst>
      </pc:sldChg>
      <pc:sldChg chg="addSp delSp modSp mod ord setBg">
        <pc:chgData name="anne firquet" userId="ecc14ec4c32a541b" providerId="LiveId" clId="{1EDF3279-D2B2-8541-A8B5-C959D13C154B}" dt="2025-03-18T19:28:28.023" v="2489" actId="5793"/>
        <pc:sldMkLst>
          <pc:docMk/>
          <pc:sldMk cId="1393818420" sldId="267"/>
        </pc:sldMkLst>
        <pc:spChg chg="mod">
          <ac:chgData name="anne firquet" userId="ecc14ec4c32a541b" providerId="LiveId" clId="{1EDF3279-D2B2-8541-A8B5-C959D13C154B}" dt="2025-03-08T09:51:59.212" v="480" actId="26606"/>
          <ac:spMkLst>
            <pc:docMk/>
            <pc:sldMk cId="1393818420" sldId="267"/>
            <ac:spMk id="2" creationId="{CB8EE5A1-C1CD-555B-F1D1-9A4F0CB7D809}"/>
          </ac:spMkLst>
        </pc:spChg>
        <pc:spChg chg="add">
          <ac:chgData name="anne firquet" userId="ecc14ec4c32a541b" providerId="LiveId" clId="{1EDF3279-D2B2-8541-A8B5-C959D13C154B}" dt="2025-03-08T09:51:59.212" v="480" actId="26606"/>
          <ac:spMkLst>
            <pc:docMk/>
            <pc:sldMk cId="1393818420" sldId="267"/>
            <ac:spMk id="16" creationId="{A637580D-1176-4083-A9A1-BD8ED08996EC}"/>
          </ac:spMkLst>
        </pc:spChg>
        <pc:graphicFrameChg chg="add mod modGraphic">
          <ac:chgData name="anne firquet" userId="ecc14ec4c32a541b" providerId="LiveId" clId="{1EDF3279-D2B2-8541-A8B5-C959D13C154B}" dt="2025-03-18T19:28:28.023" v="2489" actId="5793"/>
          <ac:graphicFrameMkLst>
            <pc:docMk/>
            <pc:sldMk cId="1393818420" sldId="267"/>
            <ac:graphicFrameMk id="5" creationId="{C1132795-FABF-545F-4868-BAB6FCE80263}"/>
          </ac:graphicFrameMkLst>
        </pc:graphicFrameChg>
        <pc:cxnChg chg="add">
          <ac:chgData name="anne firquet" userId="ecc14ec4c32a541b" providerId="LiveId" clId="{1EDF3279-D2B2-8541-A8B5-C959D13C154B}" dt="2025-03-08T09:51:59.212" v="480" actId="26606"/>
          <ac:cxnSpMkLst>
            <pc:docMk/>
            <pc:sldMk cId="1393818420" sldId="267"/>
            <ac:cxnSpMk id="18" creationId="{B9C96FDC-E4C2-7D8A-44BA-572E7CD9E899}"/>
          </ac:cxnSpMkLst>
        </pc:cxnChg>
      </pc:sldChg>
      <pc:sldChg chg="addSp delSp modSp mod ord setBg">
        <pc:chgData name="anne firquet" userId="ecc14ec4c32a541b" providerId="LiveId" clId="{1EDF3279-D2B2-8541-A8B5-C959D13C154B}" dt="2025-03-16T16:43:22.826" v="1046" actId="20578"/>
        <pc:sldMkLst>
          <pc:docMk/>
          <pc:sldMk cId="997453319" sldId="268"/>
        </pc:sldMkLst>
        <pc:spChg chg="mod">
          <ac:chgData name="anne firquet" userId="ecc14ec4c32a541b" providerId="LiveId" clId="{1EDF3279-D2B2-8541-A8B5-C959D13C154B}" dt="2025-03-08T18:35:59.047" v="535" actId="26606"/>
          <ac:spMkLst>
            <pc:docMk/>
            <pc:sldMk cId="997453319" sldId="268"/>
            <ac:spMk id="2" creationId="{B6201F78-5532-C0D3-AD53-6CF286F4FC9C}"/>
          </ac:spMkLst>
        </pc:spChg>
        <pc:picChg chg="add mod">
          <ac:chgData name="anne firquet" userId="ecc14ec4c32a541b" providerId="LiveId" clId="{1EDF3279-D2B2-8541-A8B5-C959D13C154B}" dt="2025-03-08T18:35:59.047" v="535" actId="26606"/>
          <ac:picMkLst>
            <pc:docMk/>
            <pc:sldMk cId="997453319" sldId="268"/>
            <ac:picMk id="4" creationId="{7FBFFBD6-B3F9-B88F-CFEC-CC7DCAFEB474}"/>
          </ac:picMkLst>
        </pc:picChg>
      </pc:sldChg>
      <pc:sldChg chg="addSp delSp modSp mod ord setBg">
        <pc:chgData name="anne firquet" userId="ecc14ec4c32a541b" providerId="LiveId" clId="{1EDF3279-D2B2-8541-A8B5-C959D13C154B}" dt="2025-03-18T19:29:17.762" v="2493" actId="14100"/>
        <pc:sldMkLst>
          <pc:docMk/>
          <pc:sldMk cId="1562260682" sldId="269"/>
        </pc:sldMkLst>
        <pc:spChg chg="mod">
          <ac:chgData name="anne firquet" userId="ecc14ec4c32a541b" providerId="LiveId" clId="{1EDF3279-D2B2-8541-A8B5-C959D13C154B}" dt="2025-03-08T18:36:52.739" v="559" actId="26606"/>
          <ac:spMkLst>
            <pc:docMk/>
            <pc:sldMk cId="1562260682" sldId="269"/>
            <ac:spMk id="2" creationId="{5A690F96-7898-BAE0-E909-D6737E615837}"/>
          </ac:spMkLst>
        </pc:spChg>
        <pc:spChg chg="add">
          <ac:chgData name="anne firquet" userId="ecc14ec4c32a541b" providerId="LiveId" clId="{1EDF3279-D2B2-8541-A8B5-C959D13C154B}" dt="2025-03-08T18:36:52.739" v="559" actId="26606"/>
          <ac:spMkLst>
            <pc:docMk/>
            <pc:sldMk cId="1562260682" sldId="269"/>
            <ac:spMk id="11" creationId="{19F9BF86-FE94-4517-B97D-026C7515E589}"/>
          </ac:spMkLst>
        </pc:spChg>
        <pc:picChg chg="add mod">
          <ac:chgData name="anne firquet" userId="ecc14ec4c32a541b" providerId="LiveId" clId="{1EDF3279-D2B2-8541-A8B5-C959D13C154B}" dt="2025-03-18T19:29:17.762" v="2493" actId="14100"/>
          <ac:picMkLst>
            <pc:docMk/>
            <pc:sldMk cId="1562260682" sldId="269"/>
            <ac:picMk id="4" creationId="{169E91B9-170F-678D-466F-2DB15755A88D}"/>
          </ac:picMkLst>
        </pc:picChg>
        <pc:cxnChg chg="add">
          <ac:chgData name="anne firquet" userId="ecc14ec4c32a541b" providerId="LiveId" clId="{1EDF3279-D2B2-8541-A8B5-C959D13C154B}" dt="2025-03-08T18:36:52.739" v="559" actId="26606"/>
          <ac:cxnSpMkLst>
            <pc:docMk/>
            <pc:sldMk cId="1562260682" sldId="269"/>
            <ac:cxnSpMk id="9" creationId="{118E06E4-607B-144B-382B-AD3D06B1EE8C}"/>
          </ac:cxnSpMkLst>
        </pc:cxnChg>
        <pc:cxnChg chg="add">
          <ac:chgData name="anne firquet" userId="ecc14ec4c32a541b" providerId="LiveId" clId="{1EDF3279-D2B2-8541-A8B5-C959D13C154B}" dt="2025-03-08T18:36:52.739" v="559" actId="26606"/>
          <ac:cxnSpMkLst>
            <pc:docMk/>
            <pc:sldMk cId="1562260682" sldId="269"/>
            <ac:cxnSpMk id="13" creationId="{426B4E86-32C4-273A-1ADF-6B44243549D7}"/>
          </ac:cxnSpMkLst>
        </pc:cxnChg>
      </pc:sldChg>
      <pc:sldChg chg="addSp delSp modSp mod ord setBg">
        <pc:chgData name="anne firquet" userId="ecc14ec4c32a541b" providerId="LiveId" clId="{1EDF3279-D2B2-8541-A8B5-C959D13C154B}" dt="2025-03-16T16:37:17.815" v="1031" actId="20578"/>
        <pc:sldMkLst>
          <pc:docMk/>
          <pc:sldMk cId="1616841410" sldId="270"/>
        </pc:sldMkLst>
        <pc:spChg chg="mod">
          <ac:chgData name="anne firquet" userId="ecc14ec4c32a541b" providerId="LiveId" clId="{1EDF3279-D2B2-8541-A8B5-C959D13C154B}" dt="2025-03-08T18:37:46.726" v="579" actId="26606"/>
          <ac:spMkLst>
            <pc:docMk/>
            <pc:sldMk cId="1616841410" sldId="270"/>
            <ac:spMk id="2" creationId="{5C7C9C55-BADB-2E39-2B11-E3A798804045}"/>
          </ac:spMkLst>
        </pc:spChg>
        <pc:spChg chg="add">
          <ac:chgData name="anne firquet" userId="ecc14ec4c32a541b" providerId="LiveId" clId="{1EDF3279-D2B2-8541-A8B5-C959D13C154B}" dt="2025-03-08T18:37:46.726" v="579" actId="26606"/>
          <ac:spMkLst>
            <pc:docMk/>
            <pc:sldMk cId="1616841410" sldId="270"/>
            <ac:spMk id="11" creationId="{19F9BF86-FE94-4517-B97D-026C7515E589}"/>
          </ac:spMkLst>
        </pc:spChg>
        <pc:picChg chg="add mod">
          <ac:chgData name="anne firquet" userId="ecc14ec4c32a541b" providerId="LiveId" clId="{1EDF3279-D2B2-8541-A8B5-C959D13C154B}" dt="2025-03-08T18:37:58.557" v="583" actId="14100"/>
          <ac:picMkLst>
            <pc:docMk/>
            <pc:sldMk cId="1616841410" sldId="270"/>
            <ac:picMk id="4" creationId="{7417730B-3995-C6AB-A67E-4608EAB27764}"/>
          </ac:picMkLst>
        </pc:picChg>
        <pc:inkChg chg="add">
          <ac:chgData name="anne firquet" userId="ecc14ec4c32a541b" providerId="LiveId" clId="{1EDF3279-D2B2-8541-A8B5-C959D13C154B}" dt="2025-03-08T18:39:04.249" v="584" actId="9405"/>
          <ac:inkMkLst>
            <pc:docMk/>
            <pc:sldMk cId="1616841410" sldId="270"/>
            <ac:inkMk id="5" creationId="{E1BF00C1-2E8A-793D-CD08-9C4B8D7F51E2}"/>
          </ac:inkMkLst>
        </pc:inkChg>
        <pc:inkChg chg="add">
          <ac:chgData name="anne firquet" userId="ecc14ec4c32a541b" providerId="LiveId" clId="{1EDF3279-D2B2-8541-A8B5-C959D13C154B}" dt="2025-03-08T18:39:17.176" v="585" actId="9405"/>
          <ac:inkMkLst>
            <pc:docMk/>
            <pc:sldMk cId="1616841410" sldId="270"/>
            <ac:inkMk id="6" creationId="{CC59DD71-0CF6-BE6A-D90A-4DDD38FD67D0}"/>
          </ac:inkMkLst>
        </pc:inkChg>
        <pc:inkChg chg="add">
          <ac:chgData name="anne firquet" userId="ecc14ec4c32a541b" providerId="LiveId" clId="{1EDF3279-D2B2-8541-A8B5-C959D13C154B}" dt="2025-03-08T18:39:20.375" v="586" actId="9405"/>
          <ac:inkMkLst>
            <pc:docMk/>
            <pc:sldMk cId="1616841410" sldId="270"/>
            <ac:inkMk id="7" creationId="{DA0D465F-1E0D-DDB0-9983-0B42FA60B1F7}"/>
          </ac:inkMkLst>
        </pc:inkChg>
        <pc:inkChg chg="add">
          <ac:chgData name="anne firquet" userId="ecc14ec4c32a541b" providerId="LiveId" clId="{1EDF3279-D2B2-8541-A8B5-C959D13C154B}" dt="2025-03-08T18:40:43.159" v="597" actId="9405"/>
          <ac:inkMkLst>
            <pc:docMk/>
            <pc:sldMk cId="1616841410" sldId="270"/>
            <ac:inkMk id="16" creationId="{92B57A42-4EBE-4243-A34A-F76329CF491D}"/>
          </ac:inkMkLst>
        </pc:inkChg>
        <pc:inkChg chg="add">
          <ac:chgData name="anne firquet" userId="ecc14ec4c32a541b" providerId="LiveId" clId="{1EDF3279-D2B2-8541-A8B5-C959D13C154B}" dt="2025-03-08T18:40:47.675" v="598" actId="9405"/>
          <ac:inkMkLst>
            <pc:docMk/>
            <pc:sldMk cId="1616841410" sldId="270"/>
            <ac:inkMk id="17" creationId="{7C899D69-6F98-ECB6-C202-D3515A570C57}"/>
          </ac:inkMkLst>
        </pc:inkChg>
        <pc:cxnChg chg="add">
          <ac:chgData name="anne firquet" userId="ecc14ec4c32a541b" providerId="LiveId" clId="{1EDF3279-D2B2-8541-A8B5-C959D13C154B}" dt="2025-03-08T18:37:46.726" v="579" actId="26606"/>
          <ac:cxnSpMkLst>
            <pc:docMk/>
            <pc:sldMk cId="1616841410" sldId="270"/>
            <ac:cxnSpMk id="9" creationId="{118E06E4-607B-144B-382B-AD3D06B1EE8C}"/>
          </ac:cxnSpMkLst>
        </pc:cxnChg>
        <pc:cxnChg chg="add">
          <ac:chgData name="anne firquet" userId="ecc14ec4c32a541b" providerId="LiveId" clId="{1EDF3279-D2B2-8541-A8B5-C959D13C154B}" dt="2025-03-08T18:37:46.726" v="579" actId="26606"/>
          <ac:cxnSpMkLst>
            <pc:docMk/>
            <pc:sldMk cId="1616841410" sldId="270"/>
            <ac:cxnSpMk id="13" creationId="{8CED01B4-40F2-4CAE-8062-1D4CE8454C35}"/>
          </ac:cxnSpMkLst>
        </pc:cxnChg>
      </pc:sldChg>
      <pc:sldChg chg="addSp delSp modSp add mod ord setBg">
        <pc:chgData name="anne firquet" userId="ecc14ec4c32a541b" providerId="LiveId" clId="{1EDF3279-D2B2-8541-A8B5-C959D13C154B}" dt="2025-03-16T16:35:36.115" v="1026" actId="20578"/>
        <pc:sldMkLst>
          <pc:docMk/>
          <pc:sldMk cId="2288620886" sldId="271"/>
        </pc:sldMkLst>
        <pc:spChg chg="mod">
          <ac:chgData name="anne firquet" userId="ecc14ec4c32a541b" providerId="LiveId" clId="{1EDF3279-D2B2-8541-A8B5-C959D13C154B}" dt="2025-03-16T14:50:42.076" v="743" actId="26606"/>
          <ac:spMkLst>
            <pc:docMk/>
            <pc:sldMk cId="2288620886" sldId="271"/>
            <ac:spMk id="2" creationId="{00000000-0000-0000-0000-000000000000}"/>
          </ac:spMkLst>
        </pc:spChg>
        <pc:spChg chg="mod">
          <ac:chgData name="anne firquet" userId="ecc14ec4c32a541b" providerId="LiveId" clId="{1EDF3279-D2B2-8541-A8B5-C959D13C154B}" dt="2025-03-16T14:50:42.076" v="743" actId="26606"/>
          <ac:spMkLst>
            <pc:docMk/>
            <pc:sldMk cId="2288620886" sldId="271"/>
            <ac:spMk id="5" creationId="{00000000-0000-0000-0000-000000000000}"/>
          </ac:spMkLst>
        </pc:spChg>
        <pc:spChg chg="add">
          <ac:chgData name="anne firquet" userId="ecc14ec4c32a541b" providerId="LiveId" clId="{1EDF3279-D2B2-8541-A8B5-C959D13C154B}" dt="2025-03-16T14:50:42.076" v="743" actId="26606"/>
          <ac:spMkLst>
            <pc:docMk/>
            <pc:sldMk cId="2288620886" sldId="271"/>
            <ac:spMk id="17" creationId="{19F9BF86-FE94-4517-B97D-026C7515E589}"/>
          </ac:spMkLst>
        </pc:spChg>
        <pc:picChg chg="add del">
          <ac:chgData name="anne firquet" userId="ecc14ec4c32a541b" providerId="LiveId" clId="{1EDF3279-D2B2-8541-A8B5-C959D13C154B}" dt="2025-03-16T14:50:42.069" v="742" actId="26606"/>
          <ac:picMkLst>
            <pc:docMk/>
            <pc:sldMk cId="2288620886" sldId="271"/>
            <ac:picMk id="6" creationId="{00000000-0000-0000-0000-000000000000}"/>
          </ac:picMkLst>
        </pc:picChg>
        <pc:cxnChg chg="add">
          <ac:chgData name="anne firquet" userId="ecc14ec4c32a541b" providerId="LiveId" clId="{1EDF3279-D2B2-8541-A8B5-C959D13C154B}" dt="2025-03-16T14:50:42.076" v="743" actId="26606"/>
          <ac:cxnSpMkLst>
            <pc:docMk/>
            <pc:sldMk cId="2288620886" sldId="271"/>
            <ac:cxnSpMk id="11" creationId="{118E06E4-607B-144B-382B-AD3D06B1EE8C}"/>
          </ac:cxnSpMkLst>
        </pc:cxnChg>
        <pc:cxnChg chg="add">
          <ac:chgData name="anne firquet" userId="ecc14ec4c32a541b" providerId="LiveId" clId="{1EDF3279-D2B2-8541-A8B5-C959D13C154B}" dt="2025-03-16T14:50:42.076" v="743" actId="26606"/>
          <ac:cxnSpMkLst>
            <pc:docMk/>
            <pc:sldMk cId="2288620886" sldId="271"/>
            <ac:cxnSpMk id="18" creationId="{8CED01B4-40F2-4CAE-8062-1D4CE8454C35}"/>
          </ac:cxnSpMkLst>
        </pc:cxnChg>
      </pc:sldChg>
      <pc:sldChg chg="del">
        <pc:chgData name="anne firquet" userId="ecc14ec4c32a541b" providerId="LiveId" clId="{1EDF3279-D2B2-8541-A8B5-C959D13C154B}" dt="2025-03-08T18:46:51.875" v="610" actId="2696"/>
        <pc:sldMkLst>
          <pc:docMk/>
          <pc:sldMk cId="3578491878" sldId="271"/>
        </pc:sldMkLst>
      </pc:sldChg>
      <pc:sldChg chg="addSp del mod">
        <pc:chgData name="anne firquet" userId="ecc14ec4c32a541b" providerId="LiveId" clId="{1EDF3279-D2B2-8541-A8B5-C959D13C154B}" dt="2025-03-08T18:46:46.267" v="609" actId="2696"/>
        <pc:sldMkLst>
          <pc:docMk/>
          <pc:sldMk cId="399037900" sldId="272"/>
        </pc:sldMkLst>
      </pc:sldChg>
      <pc:sldChg chg="addSp modSp add mod ord setBg">
        <pc:chgData name="anne firquet" userId="ecc14ec4c32a541b" providerId="LiveId" clId="{1EDF3279-D2B2-8541-A8B5-C959D13C154B}" dt="2025-03-17T16:49:23.719" v="1769" actId="20577"/>
        <pc:sldMkLst>
          <pc:docMk/>
          <pc:sldMk cId="4214106877" sldId="272"/>
        </pc:sldMkLst>
        <pc:spChg chg="mod">
          <ac:chgData name="anne firquet" userId="ecc14ec4c32a541b" providerId="LiveId" clId="{1EDF3279-D2B2-8541-A8B5-C959D13C154B}" dt="2025-03-17T16:49:23.719" v="1769" actId="20577"/>
          <ac:spMkLst>
            <pc:docMk/>
            <pc:sldMk cId="4214106877" sldId="272"/>
            <ac:spMk id="3" creationId="{00000000-0000-0000-0000-000000000000}"/>
          </ac:spMkLst>
        </pc:spChg>
        <pc:spChg chg="mod">
          <ac:chgData name="anne firquet" userId="ecc14ec4c32a541b" providerId="LiveId" clId="{1EDF3279-D2B2-8541-A8B5-C959D13C154B}" dt="2025-03-16T14:52:27.171" v="748" actId="26606"/>
          <ac:spMkLst>
            <pc:docMk/>
            <pc:sldMk cId="4214106877" sldId="272"/>
            <ac:spMk id="5" creationId="{00000000-0000-0000-0000-000000000000}"/>
          </ac:spMkLst>
        </pc:spChg>
        <pc:spChg chg="add">
          <ac:chgData name="anne firquet" userId="ecc14ec4c32a541b" providerId="LiveId" clId="{1EDF3279-D2B2-8541-A8B5-C959D13C154B}" dt="2025-03-16T14:52:27.171" v="748" actId="26606"/>
          <ac:spMkLst>
            <pc:docMk/>
            <pc:sldMk cId="4214106877" sldId="272"/>
            <ac:spMk id="11" creationId="{744CAA32-F237-419C-A2DD-43C28D920D3C}"/>
          </ac:spMkLst>
        </pc:spChg>
        <pc:picChg chg="mod ord">
          <ac:chgData name="anne firquet" userId="ecc14ec4c32a541b" providerId="LiveId" clId="{1EDF3279-D2B2-8541-A8B5-C959D13C154B}" dt="2025-03-16T14:52:27.171" v="748" actId="26606"/>
          <ac:picMkLst>
            <pc:docMk/>
            <pc:sldMk cId="4214106877" sldId="272"/>
            <ac:picMk id="6" creationId="{00000000-0000-0000-0000-000000000000}"/>
          </ac:picMkLst>
        </pc:picChg>
        <pc:cxnChg chg="add">
          <ac:chgData name="anne firquet" userId="ecc14ec4c32a541b" providerId="LiveId" clId="{1EDF3279-D2B2-8541-A8B5-C959D13C154B}" dt="2025-03-16T14:52:27.171" v="748" actId="26606"/>
          <ac:cxnSpMkLst>
            <pc:docMk/>
            <pc:sldMk cId="4214106877" sldId="272"/>
            <ac:cxnSpMk id="13" creationId="{691422F5-4221-4812-AFD9-5479C6D60AD9}"/>
          </ac:cxnSpMkLst>
        </pc:cxnChg>
      </pc:sldChg>
      <pc:sldChg chg="add mod ord modShow">
        <pc:chgData name="anne firquet" userId="ecc14ec4c32a541b" providerId="LiveId" clId="{1EDF3279-D2B2-8541-A8B5-C959D13C154B}" dt="2025-03-17T16:30:59.183" v="1066" actId="729"/>
        <pc:sldMkLst>
          <pc:docMk/>
          <pc:sldMk cId="3938639275" sldId="273"/>
        </pc:sldMkLst>
      </pc:sldChg>
      <pc:sldChg chg="add ord">
        <pc:chgData name="anne firquet" userId="ecc14ec4c32a541b" providerId="LiveId" clId="{1EDF3279-D2B2-8541-A8B5-C959D13C154B}" dt="2025-03-16T16:33:43.999" v="1020" actId="20578"/>
        <pc:sldMkLst>
          <pc:docMk/>
          <pc:sldMk cId="1379769494" sldId="274"/>
        </pc:sldMkLst>
      </pc:sldChg>
      <pc:sldChg chg="modSp add mod ord modShow">
        <pc:chgData name="anne firquet" userId="ecc14ec4c32a541b" providerId="LiveId" clId="{1EDF3279-D2B2-8541-A8B5-C959D13C154B}" dt="2025-03-17T16:29:22.874" v="1064" actId="729"/>
        <pc:sldMkLst>
          <pc:docMk/>
          <pc:sldMk cId="2136219770" sldId="278"/>
        </pc:sldMkLst>
        <pc:spChg chg="mod">
          <ac:chgData name="anne firquet" userId="ecc14ec4c32a541b" providerId="LiveId" clId="{1EDF3279-D2B2-8541-A8B5-C959D13C154B}" dt="2025-03-16T14:55:09.957" v="756" actId="1076"/>
          <ac:spMkLst>
            <pc:docMk/>
            <pc:sldMk cId="2136219770" sldId="278"/>
            <ac:spMk id="2" creationId="{00000000-0000-0000-0000-000000000000}"/>
          </ac:spMkLst>
        </pc:spChg>
        <pc:spChg chg="mod">
          <ac:chgData name="anne firquet" userId="ecc14ec4c32a541b" providerId="LiveId" clId="{1EDF3279-D2B2-8541-A8B5-C959D13C154B}" dt="2025-03-16T14:38:36.695" v="676" actId="27636"/>
          <ac:spMkLst>
            <pc:docMk/>
            <pc:sldMk cId="2136219770" sldId="278"/>
            <ac:spMk id="3" creationId="{00000000-0000-0000-0000-000000000000}"/>
          </ac:spMkLst>
        </pc:spChg>
        <pc:spChg chg="mod">
          <ac:chgData name="anne firquet" userId="ecc14ec4c32a541b" providerId="LiveId" clId="{1EDF3279-D2B2-8541-A8B5-C959D13C154B}" dt="2025-03-16T14:55:35.531" v="758" actId="114"/>
          <ac:spMkLst>
            <pc:docMk/>
            <pc:sldMk cId="2136219770" sldId="278"/>
            <ac:spMk id="4" creationId="{00000000-0000-0000-0000-000000000000}"/>
          </ac:spMkLst>
        </pc:spChg>
        <pc:picChg chg="mod">
          <ac:chgData name="anne firquet" userId="ecc14ec4c32a541b" providerId="LiveId" clId="{1EDF3279-D2B2-8541-A8B5-C959D13C154B}" dt="2025-03-16T14:55:16.021" v="757" actId="1076"/>
          <ac:picMkLst>
            <pc:docMk/>
            <pc:sldMk cId="2136219770" sldId="278"/>
            <ac:picMk id="6" creationId="{00000000-0000-0000-0000-000000000000}"/>
          </ac:picMkLst>
        </pc:picChg>
      </pc:sldChg>
      <pc:sldChg chg="delSp modSp add mod">
        <pc:chgData name="anne firquet" userId="ecc14ec4c32a541b" providerId="LiveId" clId="{1EDF3279-D2B2-8541-A8B5-C959D13C154B}" dt="2025-03-16T14:47:47.740" v="736" actId="1076"/>
        <pc:sldMkLst>
          <pc:docMk/>
          <pc:sldMk cId="2051044453" sldId="292"/>
        </pc:sldMkLst>
        <pc:spChg chg="mod">
          <ac:chgData name="anne firquet" userId="ecc14ec4c32a541b" providerId="LiveId" clId="{1EDF3279-D2B2-8541-A8B5-C959D13C154B}" dt="2025-03-16T14:47:47.740" v="736" actId="1076"/>
          <ac:spMkLst>
            <pc:docMk/>
            <pc:sldMk cId="2051044453" sldId="292"/>
            <ac:spMk id="2" creationId="{00000000-0000-0000-0000-000000000000}"/>
          </ac:spMkLst>
        </pc:spChg>
        <pc:spChg chg="mod">
          <ac:chgData name="anne firquet" userId="ecc14ec4c32a541b" providerId="LiveId" clId="{1EDF3279-D2B2-8541-A8B5-C959D13C154B}" dt="2025-03-16T14:47:37.123" v="734" actId="1076"/>
          <ac:spMkLst>
            <pc:docMk/>
            <pc:sldMk cId="2051044453" sldId="292"/>
            <ac:spMk id="3" creationId="{00000000-0000-0000-0000-000000000000}"/>
          </ac:spMkLst>
        </pc:spChg>
      </pc:sldChg>
      <pc:sldChg chg="add ord">
        <pc:chgData name="anne firquet" userId="ecc14ec4c32a541b" providerId="LiveId" clId="{1EDF3279-D2B2-8541-A8B5-C959D13C154B}" dt="2025-03-16T16:33:59.264" v="1021" actId="20578"/>
        <pc:sldMkLst>
          <pc:docMk/>
          <pc:sldMk cId="3860731993" sldId="302"/>
        </pc:sldMkLst>
      </pc:sldChg>
      <pc:sldChg chg="add ord">
        <pc:chgData name="anne firquet" userId="ecc14ec4c32a541b" providerId="LiveId" clId="{1EDF3279-D2B2-8541-A8B5-C959D13C154B}" dt="2025-03-16T16:34:02.131" v="1022" actId="20578"/>
        <pc:sldMkLst>
          <pc:docMk/>
          <pc:sldMk cId="2966126326" sldId="303"/>
        </pc:sldMkLst>
      </pc:sldChg>
      <pc:sldChg chg="delSp modSp add mod ord">
        <pc:chgData name="anne firquet" userId="ecc14ec4c32a541b" providerId="LiveId" clId="{1EDF3279-D2B2-8541-A8B5-C959D13C154B}" dt="2025-03-17T16:52:37.670" v="1772" actId="20578"/>
        <pc:sldMkLst>
          <pc:docMk/>
          <pc:sldMk cId="3356187237" sldId="305"/>
        </pc:sldMkLst>
        <pc:spChg chg="mod">
          <ac:chgData name="anne firquet" userId="ecc14ec4c32a541b" providerId="LiveId" clId="{1EDF3279-D2B2-8541-A8B5-C959D13C154B}" dt="2025-03-16T14:52:57.622" v="751" actId="14100"/>
          <ac:spMkLst>
            <pc:docMk/>
            <pc:sldMk cId="3356187237" sldId="305"/>
            <ac:spMk id="2" creationId="{00000000-0000-0000-0000-000000000000}"/>
          </ac:spMkLst>
        </pc:spChg>
        <pc:spChg chg="mod">
          <ac:chgData name="anne firquet" userId="ecc14ec4c32a541b" providerId="LiveId" clId="{1EDF3279-D2B2-8541-A8B5-C959D13C154B}" dt="2025-03-16T14:54:06.936" v="755" actId="20577"/>
          <ac:spMkLst>
            <pc:docMk/>
            <pc:sldMk cId="3356187237" sldId="305"/>
            <ac:spMk id="5" creationId="{00000000-0000-0000-0000-000000000000}"/>
          </ac:spMkLst>
        </pc:spChg>
        <pc:spChg chg="mod">
          <ac:chgData name="anne firquet" userId="ecc14ec4c32a541b" providerId="LiveId" clId="{1EDF3279-D2B2-8541-A8B5-C959D13C154B}" dt="2025-03-16T14:54:04.838" v="754" actId="1076"/>
          <ac:spMkLst>
            <pc:docMk/>
            <pc:sldMk cId="3356187237" sldId="305"/>
            <ac:spMk id="8" creationId="{00000000-0000-0000-0000-000000000000}"/>
          </ac:spMkLst>
        </pc:spChg>
      </pc:sldChg>
      <pc:sldChg chg="delSp modSp add mod ord">
        <pc:chgData name="anne firquet" userId="ecc14ec4c32a541b" providerId="LiveId" clId="{1EDF3279-D2B2-8541-A8B5-C959D13C154B}" dt="2025-03-18T19:31:10.149" v="2506" actId="20578"/>
        <pc:sldMkLst>
          <pc:docMk/>
          <pc:sldMk cId="2215011163" sldId="306"/>
        </pc:sldMkLst>
        <pc:spChg chg="mod">
          <ac:chgData name="anne firquet" userId="ecc14ec4c32a541b" providerId="LiveId" clId="{1EDF3279-D2B2-8541-A8B5-C959D13C154B}" dt="2025-03-16T14:45:53.973" v="725" actId="2711"/>
          <ac:spMkLst>
            <pc:docMk/>
            <pc:sldMk cId="2215011163" sldId="306"/>
            <ac:spMk id="2" creationId="{00000000-0000-0000-0000-000000000000}"/>
          </ac:spMkLst>
        </pc:spChg>
        <pc:spChg chg="mod">
          <ac:chgData name="anne firquet" userId="ecc14ec4c32a541b" providerId="LiveId" clId="{1EDF3279-D2B2-8541-A8B5-C959D13C154B}" dt="2025-03-16T14:47:05.473" v="732" actId="1076"/>
          <ac:spMkLst>
            <pc:docMk/>
            <pc:sldMk cId="2215011163" sldId="306"/>
            <ac:spMk id="3" creationId="{00000000-0000-0000-0000-000000000000}"/>
          </ac:spMkLst>
        </pc:spChg>
        <pc:spChg chg="mod">
          <ac:chgData name="anne firquet" userId="ecc14ec4c32a541b" providerId="LiveId" clId="{1EDF3279-D2B2-8541-A8B5-C959D13C154B}" dt="2025-03-16T14:46:53.431" v="730" actId="255"/>
          <ac:spMkLst>
            <pc:docMk/>
            <pc:sldMk cId="2215011163" sldId="306"/>
            <ac:spMk id="6" creationId="{00000000-0000-0000-0000-000000000000}"/>
          </ac:spMkLst>
        </pc:spChg>
      </pc:sldChg>
      <pc:sldChg chg="add ord">
        <pc:chgData name="anne firquet" userId="ecc14ec4c32a541b" providerId="LiveId" clId="{1EDF3279-D2B2-8541-A8B5-C959D13C154B}" dt="2025-03-17T19:05:32.835" v="1954" actId="20578"/>
        <pc:sldMkLst>
          <pc:docMk/>
          <pc:sldMk cId="4034568928" sldId="311"/>
        </pc:sldMkLst>
      </pc:sldChg>
      <pc:sldChg chg="add ord">
        <pc:chgData name="anne firquet" userId="ecc14ec4c32a541b" providerId="LiveId" clId="{1EDF3279-D2B2-8541-A8B5-C959D13C154B}" dt="2025-03-17T09:27:12.228" v="1058" actId="20578"/>
        <pc:sldMkLst>
          <pc:docMk/>
          <pc:sldMk cId="413894588" sldId="315"/>
        </pc:sldMkLst>
      </pc:sldChg>
      <pc:sldChg chg="addSp modSp add mod ord setBg">
        <pc:chgData name="anne firquet" userId="ecc14ec4c32a541b" providerId="LiveId" clId="{1EDF3279-D2B2-8541-A8B5-C959D13C154B}" dt="2025-03-16T16:37:25.748" v="1033" actId="20578"/>
        <pc:sldMkLst>
          <pc:docMk/>
          <pc:sldMk cId="2787551678" sldId="381"/>
        </pc:sldMkLst>
        <pc:spChg chg="mod">
          <ac:chgData name="anne firquet" userId="ecc14ec4c32a541b" providerId="LiveId" clId="{1EDF3279-D2B2-8541-A8B5-C959D13C154B}" dt="2025-03-08T18:44:54.082" v="603" actId="26606"/>
          <ac:spMkLst>
            <pc:docMk/>
            <pc:sldMk cId="2787551678" sldId="381"/>
            <ac:spMk id="33794" creationId="{79F9D168-AECD-2A20-0E78-D1C9AA80F12A}"/>
          </ac:spMkLst>
        </pc:spChg>
        <pc:spChg chg="mod">
          <ac:chgData name="anne firquet" userId="ecc14ec4c32a541b" providerId="LiveId" clId="{1EDF3279-D2B2-8541-A8B5-C959D13C154B}" dt="2025-03-08T18:44:54.082" v="603" actId="26606"/>
          <ac:spMkLst>
            <pc:docMk/>
            <pc:sldMk cId="2787551678" sldId="381"/>
            <ac:spMk id="33795" creationId="{7446C528-BA14-3EFD-E0C7-F08E9A77D314}"/>
          </ac:spMkLst>
        </pc:spChg>
        <pc:spChg chg="add">
          <ac:chgData name="anne firquet" userId="ecc14ec4c32a541b" providerId="LiveId" clId="{1EDF3279-D2B2-8541-A8B5-C959D13C154B}" dt="2025-03-08T18:44:54.082" v="603" actId="26606"/>
          <ac:spMkLst>
            <pc:docMk/>
            <pc:sldMk cId="2787551678" sldId="381"/>
            <ac:spMk id="33801" creationId="{744CAA32-F237-419C-A2DD-43C28D920D3C}"/>
          </ac:spMkLst>
        </pc:spChg>
        <pc:picChg chg="add">
          <ac:chgData name="anne firquet" userId="ecc14ec4c32a541b" providerId="LiveId" clId="{1EDF3279-D2B2-8541-A8B5-C959D13C154B}" dt="2025-03-08T18:44:54.082" v="603" actId="26606"/>
          <ac:picMkLst>
            <pc:docMk/>
            <pc:sldMk cId="2787551678" sldId="381"/>
            <ac:picMk id="33797" creationId="{4381BD4E-8B9A-AB19-ED51-BB1AE43D6B7E}"/>
          </ac:picMkLst>
        </pc:picChg>
        <pc:cxnChg chg="add">
          <ac:chgData name="anne firquet" userId="ecc14ec4c32a541b" providerId="LiveId" clId="{1EDF3279-D2B2-8541-A8B5-C959D13C154B}" dt="2025-03-08T18:44:54.082" v="603" actId="26606"/>
          <ac:cxnSpMkLst>
            <pc:docMk/>
            <pc:sldMk cId="2787551678" sldId="381"/>
            <ac:cxnSpMk id="33803" creationId="{691422F5-4221-4812-AFD9-5479C6D60AD9}"/>
          </ac:cxnSpMkLst>
        </pc:cxnChg>
      </pc:sldChg>
      <pc:sldChg chg="addSp modSp add mod ord setBg">
        <pc:chgData name="anne firquet" userId="ecc14ec4c32a541b" providerId="LiveId" clId="{1EDF3279-D2B2-8541-A8B5-C959D13C154B}" dt="2025-03-18T19:30:01.079" v="2503" actId="1076"/>
        <pc:sldMkLst>
          <pc:docMk/>
          <pc:sldMk cId="2480742913" sldId="385"/>
        </pc:sldMkLst>
        <pc:spChg chg="mod">
          <ac:chgData name="anne firquet" userId="ecc14ec4c32a541b" providerId="LiveId" clId="{1EDF3279-D2B2-8541-A8B5-C959D13C154B}" dt="2025-03-08T18:46:12.624" v="605" actId="26606"/>
          <ac:spMkLst>
            <pc:docMk/>
            <pc:sldMk cId="2480742913" sldId="385"/>
            <ac:spMk id="2" creationId="{64DE6C78-2EFA-9A66-B7C4-22CC3747BF16}"/>
          </ac:spMkLst>
        </pc:spChg>
        <pc:spChg chg="mod">
          <ac:chgData name="anne firquet" userId="ecc14ec4c32a541b" providerId="LiveId" clId="{1EDF3279-D2B2-8541-A8B5-C959D13C154B}" dt="2025-03-18T19:29:53.709" v="2500" actId="14100"/>
          <ac:spMkLst>
            <pc:docMk/>
            <pc:sldMk cId="2480742913" sldId="385"/>
            <ac:spMk id="3" creationId="{3EE22053-4C6B-0286-22B8-2D3176562D24}"/>
          </ac:spMkLst>
        </pc:spChg>
        <pc:spChg chg="add">
          <ac:chgData name="anne firquet" userId="ecc14ec4c32a541b" providerId="LiveId" clId="{1EDF3279-D2B2-8541-A8B5-C959D13C154B}" dt="2025-03-08T18:46:12.624" v="605" actId="26606"/>
          <ac:spMkLst>
            <pc:docMk/>
            <pc:sldMk cId="2480742913" sldId="385"/>
            <ac:spMk id="10" creationId="{DBDA151C-5770-45E4-AAFF-59E7F403866D}"/>
          </ac:spMkLst>
        </pc:spChg>
        <pc:picChg chg="mod">
          <ac:chgData name="anne firquet" userId="ecc14ec4c32a541b" providerId="LiveId" clId="{1EDF3279-D2B2-8541-A8B5-C959D13C154B}" dt="2025-03-18T19:30:01.079" v="2503" actId="1076"/>
          <ac:picMkLst>
            <pc:docMk/>
            <pc:sldMk cId="2480742913" sldId="385"/>
            <ac:picMk id="5" creationId="{A83A084D-0833-2BD7-657F-C9C3CB5B7343}"/>
          </ac:picMkLst>
        </pc:picChg>
        <pc:inkChg chg="add">
          <ac:chgData name="anne firquet" userId="ecc14ec4c32a541b" providerId="LiveId" clId="{1EDF3279-D2B2-8541-A8B5-C959D13C154B}" dt="2025-03-08T18:46:17.238" v="606" actId="9405"/>
          <ac:inkMkLst>
            <pc:docMk/>
            <pc:sldMk cId="2480742913" sldId="385"/>
            <ac:inkMk id="4" creationId="{F79B32C0-30C8-6BB1-007E-E1094DF29622}"/>
          </ac:inkMkLst>
        </pc:inkChg>
        <pc:inkChg chg="add">
          <ac:chgData name="anne firquet" userId="ecc14ec4c32a541b" providerId="LiveId" clId="{1EDF3279-D2B2-8541-A8B5-C959D13C154B}" dt="2025-03-08T18:46:17.871" v="607" actId="9405"/>
          <ac:inkMkLst>
            <pc:docMk/>
            <pc:sldMk cId="2480742913" sldId="385"/>
            <ac:inkMk id="6" creationId="{BDA3B793-F862-4EF8-5281-C468DF7F421D}"/>
          </ac:inkMkLst>
        </pc:inkChg>
        <pc:inkChg chg="add">
          <ac:chgData name="anne firquet" userId="ecc14ec4c32a541b" providerId="LiveId" clId="{1EDF3279-D2B2-8541-A8B5-C959D13C154B}" dt="2025-03-08T18:46:18.572" v="608" actId="9405"/>
          <ac:inkMkLst>
            <pc:docMk/>
            <pc:sldMk cId="2480742913" sldId="385"/>
            <ac:inkMk id="7" creationId="{FDB0D71C-EA31-7592-295D-7752408A7363}"/>
          </ac:inkMkLst>
        </pc:inkChg>
        <pc:cxnChg chg="add">
          <ac:chgData name="anne firquet" userId="ecc14ec4c32a541b" providerId="LiveId" clId="{1EDF3279-D2B2-8541-A8B5-C959D13C154B}" dt="2025-03-08T18:46:12.624" v="605" actId="26606"/>
          <ac:cxnSpMkLst>
            <pc:docMk/>
            <pc:sldMk cId="2480742913" sldId="385"/>
            <ac:cxnSpMk id="12" creationId="{39AA7464-1EB7-A869-C7D3-AA680BBA984A}"/>
          </ac:cxnSpMkLst>
        </pc:cxnChg>
      </pc:sldChg>
      <pc:sldChg chg="modSp add mod ord">
        <pc:chgData name="anne firquet" userId="ecc14ec4c32a541b" providerId="LiveId" clId="{1EDF3279-D2B2-8541-A8B5-C959D13C154B}" dt="2025-03-16T16:34:04.647" v="1023" actId="20578"/>
        <pc:sldMkLst>
          <pc:docMk/>
          <pc:sldMk cId="3391554516" sldId="392"/>
        </pc:sldMkLst>
        <pc:spChg chg="mod">
          <ac:chgData name="anne firquet" userId="ecc14ec4c32a541b" providerId="LiveId" clId="{1EDF3279-D2B2-8541-A8B5-C959D13C154B}" dt="2025-03-16T15:02:27.487" v="766" actId="27636"/>
          <ac:spMkLst>
            <pc:docMk/>
            <pc:sldMk cId="3391554516" sldId="392"/>
            <ac:spMk id="3" creationId="{6128D546-5FAA-6848-ADB1-4E2104DA0058}"/>
          </ac:spMkLst>
        </pc:spChg>
      </pc:sldChg>
      <pc:sldChg chg="addSp modSp add mod ord setBg">
        <pc:chgData name="anne firquet" userId="ecc14ec4c32a541b" providerId="LiveId" clId="{1EDF3279-D2B2-8541-A8B5-C959D13C154B}" dt="2025-03-18T19:31:56.498" v="2512" actId="2711"/>
        <pc:sldMkLst>
          <pc:docMk/>
          <pc:sldMk cId="2955338255" sldId="394"/>
        </pc:sldMkLst>
        <pc:spChg chg="mod">
          <ac:chgData name="anne firquet" userId="ecc14ec4c32a541b" providerId="LiveId" clId="{1EDF3279-D2B2-8541-A8B5-C959D13C154B}" dt="2025-03-18T19:31:34.394" v="2507" actId="1076"/>
          <ac:spMkLst>
            <pc:docMk/>
            <pc:sldMk cId="2955338255" sldId="394"/>
            <ac:spMk id="2" creationId="{00000000-0000-0000-0000-000000000000}"/>
          </ac:spMkLst>
        </pc:spChg>
        <pc:spChg chg="mod">
          <ac:chgData name="anne firquet" userId="ecc14ec4c32a541b" providerId="LiveId" clId="{1EDF3279-D2B2-8541-A8B5-C959D13C154B}" dt="2025-03-18T19:31:56.498" v="2512" actId="2711"/>
          <ac:spMkLst>
            <pc:docMk/>
            <pc:sldMk cId="2955338255" sldId="394"/>
            <ac:spMk id="3" creationId="{00000000-0000-0000-0000-000000000000}"/>
          </ac:spMkLst>
        </pc:spChg>
        <pc:spChg chg="add">
          <ac:chgData name="anne firquet" userId="ecc14ec4c32a541b" providerId="LiveId" clId="{1EDF3279-D2B2-8541-A8B5-C959D13C154B}" dt="2025-03-08T18:43:43.953" v="600" actId="26606"/>
          <ac:spMkLst>
            <pc:docMk/>
            <pc:sldMk cId="2955338255" sldId="394"/>
            <ac:spMk id="2063" creationId="{744CAA32-F237-419C-A2DD-43C28D920D3C}"/>
          </ac:spMkLst>
        </pc:spChg>
        <pc:picChg chg="mod ord">
          <ac:chgData name="anne firquet" userId="ecc14ec4c32a541b" providerId="LiveId" clId="{1EDF3279-D2B2-8541-A8B5-C959D13C154B}" dt="2025-03-08T18:43:43.953" v="600" actId="26606"/>
          <ac:picMkLst>
            <pc:docMk/>
            <pc:sldMk cId="2955338255" sldId="394"/>
            <ac:picMk id="2058" creationId="{00000000-0000-0000-0000-000000000000}"/>
          </ac:picMkLst>
        </pc:picChg>
        <pc:cxnChg chg="add">
          <ac:chgData name="anne firquet" userId="ecc14ec4c32a541b" providerId="LiveId" clId="{1EDF3279-D2B2-8541-A8B5-C959D13C154B}" dt="2025-03-08T18:43:43.953" v="600" actId="26606"/>
          <ac:cxnSpMkLst>
            <pc:docMk/>
            <pc:sldMk cId="2955338255" sldId="394"/>
            <ac:cxnSpMk id="2065" creationId="{753FE100-D0AB-4AE2-824B-60CFA31EC6A2}"/>
          </ac:cxnSpMkLst>
        </pc:cxnChg>
      </pc:sldChg>
      <pc:sldChg chg="modSp add">
        <pc:chgData name="anne firquet" userId="ecc14ec4c32a541b" providerId="LiveId" clId="{1EDF3279-D2B2-8541-A8B5-C959D13C154B}" dt="2025-03-17T09:28:39.306" v="1062" actId="14100"/>
        <pc:sldMkLst>
          <pc:docMk/>
          <pc:sldMk cId="464133365" sldId="395"/>
        </pc:sldMkLst>
        <pc:picChg chg="mod">
          <ac:chgData name="anne firquet" userId="ecc14ec4c32a541b" providerId="LiveId" clId="{1EDF3279-D2B2-8541-A8B5-C959D13C154B}" dt="2025-03-17T09:28:39.306" v="1062" actId="14100"/>
          <ac:picMkLst>
            <pc:docMk/>
            <pc:sldMk cId="464133365" sldId="395"/>
            <ac:picMk id="29698" creationId="{5029AF84-CDE6-419F-5948-D50F14E34401}"/>
          </ac:picMkLst>
        </pc:picChg>
      </pc:sldChg>
      <pc:sldChg chg="add ord">
        <pc:chgData name="anne firquet" userId="ecc14ec4c32a541b" providerId="LiveId" clId="{1EDF3279-D2B2-8541-A8B5-C959D13C154B}" dt="2025-03-17T16:52:10.141" v="1771" actId="20578"/>
        <pc:sldMkLst>
          <pc:docMk/>
          <pc:sldMk cId="3055202167" sldId="725"/>
        </pc:sldMkLst>
      </pc:sldChg>
      <pc:sldChg chg="modSp add mod ord modShow">
        <pc:chgData name="anne firquet" userId="ecc14ec4c32a541b" providerId="LiveId" clId="{1EDF3279-D2B2-8541-A8B5-C959D13C154B}" dt="2025-03-17T16:51:33.873" v="1770" actId="729"/>
        <pc:sldMkLst>
          <pc:docMk/>
          <pc:sldMk cId="2884804369" sldId="730"/>
        </pc:sldMkLst>
        <pc:picChg chg="mod">
          <ac:chgData name="anne firquet" userId="ecc14ec4c32a541b" providerId="LiveId" clId="{1EDF3279-D2B2-8541-A8B5-C959D13C154B}" dt="2025-03-16T14:49:55.407" v="739" actId="14100"/>
          <ac:picMkLst>
            <pc:docMk/>
            <pc:sldMk cId="2884804369" sldId="730"/>
            <ac:picMk id="4" creationId="{00000000-0000-0000-0000-000000000000}"/>
          </ac:picMkLst>
        </pc:picChg>
      </pc:sldChg>
      <pc:sldChg chg="add mod modShow">
        <pc:chgData name="anne firquet" userId="ecc14ec4c32a541b" providerId="LiveId" clId="{1EDF3279-D2B2-8541-A8B5-C959D13C154B}" dt="2025-03-16T16:16:35.871" v="952" actId="729"/>
        <pc:sldMkLst>
          <pc:docMk/>
          <pc:sldMk cId="2282695630" sldId="2141411763"/>
        </pc:sldMkLst>
      </pc:sldChg>
      <pc:sldChg chg="modSp new del mod">
        <pc:chgData name="anne firquet" userId="ecc14ec4c32a541b" providerId="LiveId" clId="{1EDF3279-D2B2-8541-A8B5-C959D13C154B}" dt="2025-03-16T15:04:38.494" v="778" actId="2696"/>
        <pc:sldMkLst>
          <pc:docMk/>
          <pc:sldMk cId="2722906396" sldId="2141411764"/>
        </pc:sldMkLst>
      </pc:sldChg>
      <pc:sldChg chg="addSp delSp modSp add del mod setBg">
        <pc:chgData name="anne firquet" userId="ecc14ec4c32a541b" providerId="LiveId" clId="{1EDF3279-D2B2-8541-A8B5-C959D13C154B}" dt="2025-03-08T18:56:32.268" v="658" actId="2696"/>
        <pc:sldMkLst>
          <pc:docMk/>
          <pc:sldMk cId="718385026" sldId="2141411765"/>
        </pc:sldMkLst>
      </pc:sldChg>
      <pc:sldChg chg="add ord">
        <pc:chgData name="anne firquet" userId="ecc14ec4c32a541b" providerId="LiveId" clId="{1EDF3279-D2B2-8541-A8B5-C959D13C154B}" dt="2025-03-16T16:38:01.748" v="1038" actId="20578"/>
        <pc:sldMkLst>
          <pc:docMk/>
          <pc:sldMk cId="3174581476" sldId="2141411765"/>
        </pc:sldMkLst>
      </pc:sldChg>
      <pc:sldChg chg="addSp delSp modSp add mod setBg modShow">
        <pc:chgData name="anne firquet" userId="ecc14ec4c32a541b" providerId="LiveId" clId="{1EDF3279-D2B2-8541-A8B5-C959D13C154B}" dt="2025-03-16T16:43:33.086" v="1047" actId="729"/>
        <pc:sldMkLst>
          <pc:docMk/>
          <pc:sldMk cId="2864492503" sldId="2141411766"/>
        </pc:sldMkLst>
        <pc:spChg chg="add del">
          <ac:chgData name="anne firquet" userId="ecc14ec4c32a541b" providerId="LiveId" clId="{1EDF3279-D2B2-8541-A8B5-C959D13C154B}" dt="2025-03-08T18:51:04.281" v="623" actId="26606"/>
          <ac:spMkLst>
            <pc:docMk/>
            <pc:sldMk cId="2864492503" sldId="2141411766"/>
            <ac:spMk id="9" creationId="{744CAA32-F237-419C-A2DD-43C28D920D3C}"/>
          </ac:spMkLst>
        </pc:spChg>
        <pc:picChg chg="add mod ord">
          <ac:chgData name="anne firquet" userId="ecc14ec4c32a541b" providerId="LiveId" clId="{1EDF3279-D2B2-8541-A8B5-C959D13C154B}" dt="2025-03-08T18:51:04.281" v="623" actId="26606"/>
          <ac:picMkLst>
            <pc:docMk/>
            <pc:sldMk cId="2864492503" sldId="2141411766"/>
            <ac:picMk id="4" creationId="{339E1656-7AE5-7D52-AFCE-72D54EFA04B7}"/>
          </ac:picMkLst>
        </pc:picChg>
        <pc:cxnChg chg="add del">
          <ac:chgData name="anne firquet" userId="ecc14ec4c32a541b" providerId="LiveId" clId="{1EDF3279-D2B2-8541-A8B5-C959D13C154B}" dt="2025-03-08T18:51:04.281" v="623" actId="26606"/>
          <ac:cxnSpMkLst>
            <pc:docMk/>
            <pc:sldMk cId="2864492503" sldId="2141411766"/>
            <ac:cxnSpMk id="11" creationId="{02C7985C-B0C3-CC50-E86A-B5EBA40E01DF}"/>
          </ac:cxnSpMkLst>
        </pc:cxnChg>
      </pc:sldChg>
      <pc:sldChg chg="addSp modSp new mod ord">
        <pc:chgData name="anne firquet" userId="ecc14ec4c32a541b" providerId="LiveId" clId="{1EDF3279-D2B2-8541-A8B5-C959D13C154B}" dt="2025-03-18T19:30:28.598" v="2504" actId="208"/>
        <pc:sldMkLst>
          <pc:docMk/>
          <pc:sldMk cId="238709400" sldId="2141411767"/>
        </pc:sldMkLst>
        <pc:picChg chg="add mod">
          <ac:chgData name="anne firquet" userId="ecc14ec4c32a541b" providerId="LiveId" clId="{1EDF3279-D2B2-8541-A8B5-C959D13C154B}" dt="2025-03-08T18:55:05.843" v="651" actId="1076"/>
          <ac:picMkLst>
            <pc:docMk/>
            <pc:sldMk cId="238709400" sldId="2141411767"/>
            <ac:picMk id="2" creationId="{ADA4B99B-CBCC-D42E-48F9-E9B3F5661752}"/>
          </ac:picMkLst>
        </pc:picChg>
        <pc:picChg chg="add mod">
          <ac:chgData name="anne firquet" userId="ecc14ec4c32a541b" providerId="LiveId" clId="{1EDF3279-D2B2-8541-A8B5-C959D13C154B}" dt="2025-03-18T19:30:28.598" v="2504" actId="208"/>
          <ac:picMkLst>
            <pc:docMk/>
            <pc:sldMk cId="238709400" sldId="2141411767"/>
            <ac:picMk id="3" creationId="{BA43DE9A-84A5-AEFE-6FE6-E35253859798}"/>
          </ac:picMkLst>
        </pc:picChg>
        <pc:picChg chg="add mod">
          <ac:chgData name="anne firquet" userId="ecc14ec4c32a541b" providerId="LiveId" clId="{1EDF3279-D2B2-8541-A8B5-C959D13C154B}" dt="2025-03-08T18:56:21.626" v="657" actId="14100"/>
          <ac:picMkLst>
            <pc:docMk/>
            <pc:sldMk cId="238709400" sldId="2141411767"/>
            <ac:picMk id="4" creationId="{217A82C8-1810-02E0-DDCB-CABCA100612C}"/>
          </ac:picMkLst>
        </pc:picChg>
      </pc:sldChg>
      <pc:sldChg chg="add ord">
        <pc:chgData name="anne firquet" userId="ecc14ec4c32a541b" providerId="LiveId" clId="{1EDF3279-D2B2-8541-A8B5-C959D13C154B}" dt="2025-03-18T19:31:03.932" v="2505" actId="20578"/>
        <pc:sldMkLst>
          <pc:docMk/>
          <pc:sldMk cId="3825807188" sldId="2141411768"/>
        </pc:sldMkLst>
      </pc:sldChg>
      <pc:sldChg chg="new del">
        <pc:chgData name="anne firquet" userId="ecc14ec4c32a541b" providerId="LiveId" clId="{1EDF3279-D2B2-8541-A8B5-C959D13C154B}" dt="2025-03-16T15:04:28.287" v="777" actId="2696"/>
        <pc:sldMkLst>
          <pc:docMk/>
          <pc:sldMk cId="1645236841" sldId="2141411769"/>
        </pc:sldMkLst>
      </pc:sldChg>
      <pc:sldChg chg="add ord">
        <pc:chgData name="anne firquet" userId="ecc14ec4c32a541b" providerId="LiveId" clId="{1EDF3279-D2B2-8541-A8B5-C959D13C154B}" dt="2025-03-16T16:37:59.880" v="1037" actId="20578"/>
        <pc:sldMkLst>
          <pc:docMk/>
          <pc:sldMk cId="3821048693" sldId="2141411769"/>
        </pc:sldMkLst>
      </pc:sldChg>
      <pc:sldChg chg="new del">
        <pc:chgData name="anne firquet" userId="ecc14ec4c32a541b" providerId="LiveId" clId="{1EDF3279-D2B2-8541-A8B5-C959D13C154B}" dt="2025-03-16T15:04:18.503" v="776" actId="2696"/>
        <pc:sldMkLst>
          <pc:docMk/>
          <pc:sldMk cId="1119109853" sldId="2141411770"/>
        </pc:sldMkLst>
      </pc:sldChg>
      <pc:sldChg chg="new del">
        <pc:chgData name="anne firquet" userId="ecc14ec4c32a541b" providerId="LiveId" clId="{1EDF3279-D2B2-8541-A8B5-C959D13C154B}" dt="2025-03-16T15:04:14.819" v="775" actId="2696"/>
        <pc:sldMkLst>
          <pc:docMk/>
          <pc:sldMk cId="1857206701" sldId="2141411771"/>
        </pc:sldMkLst>
      </pc:sldChg>
      <pc:sldChg chg="new del">
        <pc:chgData name="anne firquet" userId="ecc14ec4c32a541b" providerId="LiveId" clId="{1EDF3279-D2B2-8541-A8B5-C959D13C154B}" dt="2025-03-16T15:04:08.818" v="774" actId="2696"/>
        <pc:sldMkLst>
          <pc:docMk/>
          <pc:sldMk cId="580191042" sldId="2141411772"/>
        </pc:sldMkLst>
      </pc:sldChg>
      <pc:sldChg chg="new del">
        <pc:chgData name="anne firquet" userId="ecc14ec4c32a541b" providerId="LiveId" clId="{1EDF3279-D2B2-8541-A8B5-C959D13C154B}" dt="2025-03-16T15:04:04.347" v="773" actId="2696"/>
        <pc:sldMkLst>
          <pc:docMk/>
          <pc:sldMk cId="730788941" sldId="2141411773"/>
        </pc:sldMkLst>
      </pc:sldChg>
      <pc:sldChg chg="new del">
        <pc:chgData name="anne firquet" userId="ecc14ec4c32a541b" providerId="LiveId" clId="{1EDF3279-D2B2-8541-A8B5-C959D13C154B}" dt="2025-03-16T15:04:00.265" v="772" actId="2696"/>
        <pc:sldMkLst>
          <pc:docMk/>
          <pc:sldMk cId="3365771437" sldId="2141411774"/>
        </pc:sldMkLst>
      </pc:sldChg>
      <pc:sldChg chg="new del">
        <pc:chgData name="anne firquet" userId="ecc14ec4c32a541b" providerId="LiveId" clId="{1EDF3279-D2B2-8541-A8B5-C959D13C154B}" dt="2025-03-16T15:03:56.419" v="771" actId="2696"/>
        <pc:sldMkLst>
          <pc:docMk/>
          <pc:sldMk cId="3298631216" sldId="2141411775"/>
        </pc:sldMkLst>
      </pc:sldChg>
      <pc:sldChg chg="modSp add del mod ord">
        <pc:chgData name="anne firquet" userId="ecc14ec4c32a541b" providerId="LiveId" clId="{1EDF3279-D2B2-8541-A8B5-C959D13C154B}" dt="2025-03-17T09:26:44.919" v="1055" actId="2696"/>
        <pc:sldMkLst>
          <pc:docMk/>
          <pc:sldMk cId="2736373784" sldId="2141411776"/>
        </pc:sldMkLst>
      </pc:sldChg>
      <pc:sldChg chg="modSp add del mod">
        <pc:chgData name="anne firquet" userId="ecc14ec4c32a541b" providerId="LiveId" clId="{1EDF3279-D2B2-8541-A8B5-C959D13C154B}" dt="2025-03-16T15:19:16.312" v="797" actId="2696"/>
        <pc:sldMkLst>
          <pc:docMk/>
          <pc:sldMk cId="2326228071" sldId="2141411777"/>
        </pc:sldMkLst>
      </pc:sldChg>
      <pc:sldChg chg="new del">
        <pc:chgData name="anne firquet" userId="ecc14ec4c32a541b" providerId="LiveId" clId="{1EDF3279-D2B2-8541-A8B5-C959D13C154B}" dt="2025-03-16T15:13:54.571" v="794" actId="2696"/>
        <pc:sldMkLst>
          <pc:docMk/>
          <pc:sldMk cId="833044189" sldId="2141411778"/>
        </pc:sldMkLst>
      </pc:sldChg>
      <pc:sldChg chg="addSp delSp new del mod">
        <pc:chgData name="anne firquet" userId="ecc14ec4c32a541b" providerId="LiveId" clId="{1EDF3279-D2B2-8541-A8B5-C959D13C154B}" dt="2025-03-16T15:14:00.445" v="795" actId="2696"/>
        <pc:sldMkLst>
          <pc:docMk/>
          <pc:sldMk cId="1121533896" sldId="2141411779"/>
        </pc:sldMkLst>
      </pc:sldChg>
      <pc:sldChg chg="add ord">
        <pc:chgData name="anne firquet" userId="ecc14ec4c32a541b" providerId="LiveId" clId="{1EDF3279-D2B2-8541-A8B5-C959D13C154B}" dt="2025-03-16T16:38:03.530" v="1039" actId="20578"/>
        <pc:sldMkLst>
          <pc:docMk/>
          <pc:sldMk cId="3966831307" sldId="2141411780"/>
        </pc:sldMkLst>
      </pc:sldChg>
      <pc:sldChg chg="addSp modSp new del ord">
        <pc:chgData name="anne firquet" userId="ecc14ec4c32a541b" providerId="LiveId" clId="{1EDF3279-D2B2-8541-A8B5-C959D13C154B}" dt="2025-03-17T19:00:48.222" v="1950" actId="2696"/>
        <pc:sldMkLst>
          <pc:docMk/>
          <pc:sldMk cId="2990071887" sldId="2141411781"/>
        </pc:sldMkLst>
      </pc:sldChg>
      <pc:sldChg chg="addSp delSp modSp new mod ord setBg setClrOvrMap">
        <pc:chgData name="anne firquet" userId="ecc14ec4c32a541b" providerId="LiveId" clId="{1EDF3279-D2B2-8541-A8B5-C959D13C154B}" dt="2025-03-17T19:00:43.671" v="1949" actId="20578"/>
        <pc:sldMkLst>
          <pc:docMk/>
          <pc:sldMk cId="585808433" sldId="2141411782"/>
        </pc:sldMkLst>
        <pc:spChg chg="mod">
          <ac:chgData name="anne firquet" userId="ecc14ec4c32a541b" providerId="LiveId" clId="{1EDF3279-D2B2-8541-A8B5-C959D13C154B}" dt="2025-03-17T18:59:58.662" v="1946" actId="26606"/>
          <ac:spMkLst>
            <pc:docMk/>
            <pc:sldMk cId="585808433" sldId="2141411782"/>
            <ac:spMk id="2" creationId="{D04532C2-C3D2-D017-74F6-FA7A381C549A}"/>
          </ac:spMkLst>
        </pc:spChg>
        <pc:spChg chg="mod">
          <ac:chgData name="anne firquet" userId="ecc14ec4c32a541b" providerId="LiveId" clId="{1EDF3279-D2B2-8541-A8B5-C959D13C154B}" dt="2025-03-17T18:59:58.662" v="1946" actId="26606"/>
          <ac:spMkLst>
            <pc:docMk/>
            <pc:sldMk cId="585808433" sldId="2141411782"/>
            <ac:spMk id="3" creationId="{5B4DAF66-8385-BE0B-4A5B-D029235DC3E8}"/>
          </ac:spMkLst>
        </pc:spChg>
        <pc:spChg chg="add del">
          <ac:chgData name="anne firquet" userId="ecc14ec4c32a541b" providerId="LiveId" clId="{1EDF3279-D2B2-8541-A8B5-C959D13C154B}" dt="2025-03-17T18:55:33.391" v="1893" actId="26606"/>
          <ac:spMkLst>
            <pc:docMk/>
            <pc:sldMk cId="585808433" sldId="2141411782"/>
            <ac:spMk id="10" creationId="{19F9BF86-FE94-4517-B97D-026C7515E589}"/>
          </ac:spMkLst>
        </pc:spChg>
        <pc:spChg chg="add del">
          <ac:chgData name="anne firquet" userId="ecc14ec4c32a541b" providerId="LiveId" clId="{1EDF3279-D2B2-8541-A8B5-C959D13C154B}" dt="2025-03-17T18:56:19.438" v="1898" actId="26606"/>
          <ac:spMkLst>
            <pc:docMk/>
            <pc:sldMk cId="585808433" sldId="2141411782"/>
            <ac:spMk id="19" creationId="{19F9BF86-FE94-4517-B97D-026C7515E589}"/>
          </ac:spMkLst>
        </pc:spChg>
        <pc:spChg chg="add del">
          <ac:chgData name="anne firquet" userId="ecc14ec4c32a541b" providerId="LiveId" clId="{1EDF3279-D2B2-8541-A8B5-C959D13C154B}" dt="2025-03-17T18:59:58.662" v="1946" actId="26606"/>
          <ac:spMkLst>
            <pc:docMk/>
            <pc:sldMk cId="585808433" sldId="2141411782"/>
            <ac:spMk id="24" creationId="{19F9BF86-FE94-4517-B97D-026C7515E589}"/>
          </ac:spMkLst>
        </pc:spChg>
        <pc:spChg chg="add del">
          <ac:chgData name="anne firquet" userId="ecc14ec4c32a541b" providerId="LiveId" clId="{1EDF3279-D2B2-8541-A8B5-C959D13C154B}" dt="2025-03-17T18:59:58.662" v="1946" actId="26606"/>
          <ac:spMkLst>
            <pc:docMk/>
            <pc:sldMk cId="585808433" sldId="2141411782"/>
            <ac:spMk id="25" creationId="{122AB34F-E75C-451A-8410-05B6C249E9D3}"/>
          </ac:spMkLst>
        </pc:spChg>
        <pc:spChg chg="add del">
          <ac:chgData name="anne firquet" userId="ecc14ec4c32a541b" providerId="LiveId" clId="{1EDF3279-D2B2-8541-A8B5-C959D13C154B}" dt="2025-03-17T18:56:08.772" v="1896" actId="26606"/>
          <ac:spMkLst>
            <pc:docMk/>
            <pc:sldMk cId="585808433" sldId="2141411782"/>
            <ac:spMk id="28" creationId="{19F9BF86-FE94-4517-B97D-026C7515E589}"/>
          </ac:spMkLst>
        </pc:spChg>
        <pc:spChg chg="add">
          <ac:chgData name="anne firquet" userId="ecc14ec4c32a541b" providerId="LiveId" clId="{1EDF3279-D2B2-8541-A8B5-C959D13C154B}" dt="2025-03-17T18:59:58.662" v="1946" actId="26606"/>
          <ac:spMkLst>
            <pc:docMk/>
            <pc:sldMk cId="585808433" sldId="2141411782"/>
            <ac:spMk id="29" creationId="{406BD704-01C2-4341-B99A-116CC7EC56EF}"/>
          </ac:spMkLst>
        </pc:spChg>
        <pc:spChg chg="add del">
          <ac:chgData name="anne firquet" userId="ecc14ec4c32a541b" providerId="LiveId" clId="{1EDF3279-D2B2-8541-A8B5-C959D13C154B}" dt="2025-03-17T18:56:08.772" v="1896" actId="26606"/>
          <ac:spMkLst>
            <pc:docMk/>
            <pc:sldMk cId="585808433" sldId="2141411782"/>
            <ac:spMk id="30" creationId="{122AB34F-E75C-451A-8410-05B6C249E9D3}"/>
          </ac:spMkLst>
        </pc:spChg>
        <pc:spChg chg="add">
          <ac:chgData name="anne firquet" userId="ecc14ec4c32a541b" providerId="LiveId" clId="{1EDF3279-D2B2-8541-A8B5-C959D13C154B}" dt="2025-03-17T18:59:58.662" v="1946" actId="26606"/>
          <ac:spMkLst>
            <pc:docMk/>
            <pc:sldMk cId="585808433" sldId="2141411782"/>
            <ac:spMk id="34" creationId="{0225C01B-A296-4FAA-AA46-794F27DF6934}"/>
          </ac:spMkLst>
        </pc:spChg>
        <pc:picChg chg="add mod ord">
          <ac:chgData name="anne firquet" userId="ecc14ec4c32a541b" providerId="LiveId" clId="{1EDF3279-D2B2-8541-A8B5-C959D13C154B}" dt="2025-03-17T18:56:08.772" v="1896" actId="26606"/>
          <ac:picMkLst>
            <pc:docMk/>
            <pc:sldMk cId="585808433" sldId="2141411782"/>
            <ac:picMk id="4" creationId="{146DFB59-2AC4-A565-1117-37525C2EB2B7}"/>
          </ac:picMkLst>
        </pc:picChg>
        <pc:picChg chg="add mod ord">
          <ac:chgData name="anne firquet" userId="ecc14ec4c32a541b" providerId="LiveId" clId="{1EDF3279-D2B2-8541-A8B5-C959D13C154B}" dt="2025-03-17T19:00:15.367" v="1948" actId="1076"/>
          <ac:picMkLst>
            <pc:docMk/>
            <pc:sldMk cId="585808433" sldId="2141411782"/>
            <ac:picMk id="5" creationId="{8EB25B0D-12F6-691F-74B7-A31AFE1D924D}"/>
          </ac:picMkLst>
        </pc:picChg>
        <pc:cxnChg chg="add del">
          <ac:chgData name="anne firquet" userId="ecc14ec4c32a541b" providerId="LiveId" clId="{1EDF3279-D2B2-8541-A8B5-C959D13C154B}" dt="2025-03-17T18:55:33.391" v="1893" actId="26606"/>
          <ac:cxnSpMkLst>
            <pc:docMk/>
            <pc:sldMk cId="585808433" sldId="2141411782"/>
            <ac:cxnSpMk id="8" creationId="{118E06E4-607B-144B-382B-AD3D06B1EE8C}"/>
          </ac:cxnSpMkLst>
        </pc:cxnChg>
        <pc:cxnChg chg="add del">
          <ac:chgData name="anne firquet" userId="ecc14ec4c32a541b" providerId="LiveId" clId="{1EDF3279-D2B2-8541-A8B5-C959D13C154B}" dt="2025-03-17T18:55:33.391" v="1893" actId="26606"/>
          <ac:cxnSpMkLst>
            <pc:docMk/>
            <pc:sldMk cId="585808433" sldId="2141411782"/>
            <ac:cxnSpMk id="12" creationId="{9B9E2C38-33D2-1944-B9C2-8965AFC61EBE}"/>
          </ac:cxnSpMkLst>
        </pc:cxnChg>
        <pc:cxnChg chg="add del">
          <ac:chgData name="anne firquet" userId="ecc14ec4c32a541b" providerId="LiveId" clId="{1EDF3279-D2B2-8541-A8B5-C959D13C154B}" dt="2025-03-17T18:56:19.438" v="1898" actId="26606"/>
          <ac:cxnSpMkLst>
            <pc:docMk/>
            <pc:sldMk cId="585808433" sldId="2141411782"/>
            <ac:cxnSpMk id="17" creationId="{118E06E4-607B-144B-382B-AD3D06B1EE8C}"/>
          </ac:cxnSpMkLst>
        </pc:cxnChg>
        <pc:cxnChg chg="add del">
          <ac:chgData name="anne firquet" userId="ecc14ec4c32a541b" providerId="LiveId" clId="{1EDF3279-D2B2-8541-A8B5-C959D13C154B}" dt="2025-03-17T18:56:19.438" v="1898" actId="26606"/>
          <ac:cxnSpMkLst>
            <pc:docMk/>
            <pc:sldMk cId="585808433" sldId="2141411782"/>
            <ac:cxnSpMk id="21" creationId="{5E10C1D6-7EDE-467F-89EA-E0244EB62381}"/>
          </ac:cxnSpMkLst>
        </pc:cxnChg>
        <pc:cxnChg chg="add del">
          <ac:chgData name="anne firquet" userId="ecc14ec4c32a541b" providerId="LiveId" clId="{1EDF3279-D2B2-8541-A8B5-C959D13C154B}" dt="2025-03-17T18:59:58.662" v="1946" actId="26606"/>
          <ac:cxnSpMkLst>
            <pc:docMk/>
            <pc:sldMk cId="585808433" sldId="2141411782"/>
            <ac:cxnSpMk id="23" creationId="{118E06E4-607B-144B-382B-AD3D06B1EE8C}"/>
          </ac:cxnSpMkLst>
        </pc:cxnChg>
        <pc:cxnChg chg="add del">
          <ac:chgData name="anne firquet" userId="ecc14ec4c32a541b" providerId="LiveId" clId="{1EDF3279-D2B2-8541-A8B5-C959D13C154B}" dt="2025-03-17T18:56:08.772" v="1896" actId="26606"/>
          <ac:cxnSpMkLst>
            <pc:docMk/>
            <pc:sldMk cId="585808433" sldId="2141411782"/>
            <ac:cxnSpMk id="26" creationId="{118E06E4-607B-144B-382B-AD3D06B1EE8C}"/>
          </ac:cxnSpMkLst>
        </pc:cxnChg>
        <pc:cxnChg chg="add del">
          <ac:chgData name="anne firquet" userId="ecc14ec4c32a541b" providerId="LiveId" clId="{1EDF3279-D2B2-8541-A8B5-C959D13C154B}" dt="2025-03-17T18:59:58.662" v="1946" actId="26606"/>
          <ac:cxnSpMkLst>
            <pc:docMk/>
            <pc:sldMk cId="585808433" sldId="2141411782"/>
            <ac:cxnSpMk id="27" creationId="{97CC2FE6-3AD0-4131-B4BC-1F4D65E25E13}"/>
          </ac:cxnSpMkLst>
        </pc:cxnChg>
        <pc:cxnChg chg="add del">
          <ac:chgData name="anne firquet" userId="ecc14ec4c32a541b" providerId="LiveId" clId="{1EDF3279-D2B2-8541-A8B5-C959D13C154B}" dt="2025-03-17T18:56:08.772" v="1896" actId="26606"/>
          <ac:cxnSpMkLst>
            <pc:docMk/>
            <pc:sldMk cId="585808433" sldId="2141411782"/>
            <ac:cxnSpMk id="32" creationId="{97CC2FE6-3AD0-4131-B4BC-1F4D65E25E13}"/>
          </ac:cxnSpMkLst>
        </pc:cxnChg>
        <pc:cxnChg chg="add">
          <ac:chgData name="anne firquet" userId="ecc14ec4c32a541b" providerId="LiveId" clId="{1EDF3279-D2B2-8541-A8B5-C959D13C154B}" dt="2025-03-17T18:59:58.662" v="1946" actId="26606"/>
          <ac:cxnSpMkLst>
            <pc:docMk/>
            <pc:sldMk cId="585808433" sldId="2141411782"/>
            <ac:cxnSpMk id="36" creationId="{62713E66-598D-4B8A-9D2A-67C7AF46EF11}"/>
          </ac:cxnSpMkLst>
        </pc:cxnChg>
      </pc:sldChg>
      <pc:sldChg chg="new del">
        <pc:chgData name="anne firquet" userId="ecc14ec4c32a541b" providerId="LiveId" clId="{1EDF3279-D2B2-8541-A8B5-C959D13C154B}" dt="2025-03-17T16:29:27.659" v="1065" actId="2696"/>
        <pc:sldMkLst>
          <pc:docMk/>
          <pc:sldMk cId="2002998616" sldId="2141411782"/>
        </pc:sldMkLst>
      </pc:sldChg>
      <pc:sldChg chg="new del">
        <pc:chgData name="anne firquet" userId="ecc14ec4c32a541b" providerId="LiveId" clId="{1EDF3279-D2B2-8541-A8B5-C959D13C154B}" dt="2025-03-18T19:24:44.975" v="2443" actId="2696"/>
        <pc:sldMkLst>
          <pc:docMk/>
          <pc:sldMk cId="2703340394" sldId="2141411783"/>
        </pc:sldMkLst>
      </pc:sldChg>
      <pc:sldChg chg="new del">
        <pc:chgData name="anne firquet" userId="ecc14ec4c32a541b" providerId="LiveId" clId="{1EDF3279-D2B2-8541-A8B5-C959D13C154B}" dt="2025-03-18T19:24:48.939" v="2444" actId="2696"/>
        <pc:sldMkLst>
          <pc:docMk/>
          <pc:sldMk cId="3904999444" sldId="2141411784"/>
        </pc:sldMkLst>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hyperlink" Target="https://www.carenity.com/infos-maladie/troubles-du-sommeil-1018" TargetMode="Externa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diagrams/_rels/data4.xml.rels><?xml version="1.0" encoding="UTF-8" standalone="yes"?>
<Relationships xmlns="http://schemas.openxmlformats.org/package/2006/relationships"><Relationship Id="rId3" Type="http://schemas.openxmlformats.org/officeDocument/2006/relationships/hyperlink" Target="https://www.carenity.com/infos-maladie/hyperthyroidie-453" TargetMode="External"/><Relationship Id="rId2" Type="http://schemas.openxmlformats.org/officeDocument/2006/relationships/hyperlink" Target="https://www.carenity.com/infos-maladie/hepatite-c-413" TargetMode="External"/><Relationship Id="rId1" Type="http://schemas.openxmlformats.org/officeDocument/2006/relationships/hyperlink" Target="https://www.carenity.com/infos-maladie/sidavih-813"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0.png"/><Relationship Id="rId5" Type="http://schemas.openxmlformats.org/officeDocument/2006/relationships/hyperlink" Target="https://www.carenity.com/infos-maladie/troubles-du-sommeil-1018" TargetMode="External"/><Relationship Id="rId4" Type="http://schemas.openxmlformats.org/officeDocument/2006/relationships/image" Target="../media/image19.svg"/><Relationship Id="rId9"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hyperlink" Target="https://www.carenity.com/infos-maladie/hyperthyroidie-453" TargetMode="External"/><Relationship Id="rId2" Type="http://schemas.openxmlformats.org/officeDocument/2006/relationships/hyperlink" Target="https://www.carenity.com/infos-maladie/hepatite-c-413" TargetMode="External"/><Relationship Id="rId1" Type="http://schemas.openxmlformats.org/officeDocument/2006/relationships/hyperlink" Target="https://www.carenity.com/infos-maladie/sidavih-813"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BBB18A-B29C-407F-8239-05CB1641714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89BE437-ECA5-4CE9-B828-05F04D62CC12}">
      <dgm:prSet/>
      <dgm:spPr/>
      <dgm:t>
        <a:bodyPr/>
        <a:lstStyle/>
        <a:p>
          <a:r>
            <a:rPr lang="fr-BE" dirty="0"/>
            <a:t>D e 60 % a 80 % des femmes entrant en ménopause présentent des symptômes vasomoteurs</a:t>
          </a:r>
          <a:endParaRPr lang="en-US" dirty="0"/>
        </a:p>
      </dgm:t>
    </dgm:pt>
    <dgm:pt modelId="{EEBB98CC-A16D-4113-9405-AB05E2BD3418}" type="parTrans" cxnId="{AB8B29D5-3271-49BB-9C4D-F92640DF5B95}">
      <dgm:prSet/>
      <dgm:spPr/>
      <dgm:t>
        <a:bodyPr/>
        <a:lstStyle/>
        <a:p>
          <a:endParaRPr lang="en-US"/>
        </a:p>
      </dgm:t>
    </dgm:pt>
    <dgm:pt modelId="{C85E0F1A-06DC-4149-A307-858E373A8A95}" type="sibTrans" cxnId="{AB8B29D5-3271-49BB-9C4D-F92640DF5B95}">
      <dgm:prSet/>
      <dgm:spPr/>
      <dgm:t>
        <a:bodyPr/>
        <a:lstStyle/>
        <a:p>
          <a:endParaRPr lang="en-US"/>
        </a:p>
      </dgm:t>
    </dgm:pt>
    <dgm:pt modelId="{9D59CC17-7E5B-4CF1-9DB3-A969CDA181A6}">
      <dgm:prSet/>
      <dgm:spPr/>
      <dgm:t>
        <a:bodyPr/>
        <a:lstStyle/>
        <a:p>
          <a:r>
            <a:rPr lang="fr-BE" dirty="0"/>
            <a:t>Les bouffées de chaleur sont courantes au cours de la transition </a:t>
          </a:r>
          <a:r>
            <a:rPr lang="fr-BE" dirty="0" err="1"/>
            <a:t>perimenopausique</a:t>
          </a:r>
          <a:r>
            <a:rPr lang="fr-BE" dirty="0"/>
            <a:t>, période pendant laquelle l’</a:t>
          </a:r>
          <a:r>
            <a:rPr lang="fr-BE" dirty="0" err="1"/>
            <a:t>activite</a:t>
          </a:r>
          <a:r>
            <a:rPr lang="fr-BE" dirty="0"/>
            <a:t> ovarienne peut s’avérer intermittente; elles ont de plus été documentées au cours des phases lutéale et menstruelle du cycle chez les femmes qui présentent un trouble dysphorique </a:t>
          </a:r>
          <a:r>
            <a:rPr lang="fr-BE" dirty="0" err="1"/>
            <a:t>premenstruel</a:t>
          </a:r>
          <a:r>
            <a:rPr lang="fr-BE" dirty="0"/>
            <a:t>. </a:t>
          </a:r>
          <a:endParaRPr lang="en-US" dirty="0"/>
        </a:p>
      </dgm:t>
    </dgm:pt>
    <dgm:pt modelId="{9ABF4957-8F4C-45E7-B3A9-CFB71B394FF7}" type="parTrans" cxnId="{BEBD19F1-5C29-4F82-BD6D-55636488900F}">
      <dgm:prSet/>
      <dgm:spPr/>
      <dgm:t>
        <a:bodyPr/>
        <a:lstStyle/>
        <a:p>
          <a:endParaRPr lang="en-US"/>
        </a:p>
      </dgm:t>
    </dgm:pt>
    <dgm:pt modelId="{B0AB8639-12EE-4839-BD4D-012EBDE6E98E}" type="sibTrans" cxnId="{BEBD19F1-5C29-4F82-BD6D-55636488900F}">
      <dgm:prSet/>
      <dgm:spPr/>
      <dgm:t>
        <a:bodyPr/>
        <a:lstStyle/>
        <a:p>
          <a:endParaRPr lang="en-US"/>
        </a:p>
      </dgm:t>
    </dgm:pt>
    <dgm:pt modelId="{0121FB07-E0A1-7447-A5DC-C3F6A652D059}" type="pres">
      <dgm:prSet presAssocID="{22BBB18A-B29C-407F-8239-05CB16417142}" presName="hierChild1" presStyleCnt="0">
        <dgm:presLayoutVars>
          <dgm:chPref val="1"/>
          <dgm:dir/>
          <dgm:animOne val="branch"/>
          <dgm:animLvl val="lvl"/>
          <dgm:resizeHandles/>
        </dgm:presLayoutVars>
      </dgm:prSet>
      <dgm:spPr/>
    </dgm:pt>
    <dgm:pt modelId="{2E7C8673-F014-214A-ADA5-CDF4262C0F11}" type="pres">
      <dgm:prSet presAssocID="{989BE437-ECA5-4CE9-B828-05F04D62CC12}" presName="hierRoot1" presStyleCnt="0"/>
      <dgm:spPr/>
    </dgm:pt>
    <dgm:pt modelId="{47610564-54B7-BD4C-836B-FDA62A68CCE7}" type="pres">
      <dgm:prSet presAssocID="{989BE437-ECA5-4CE9-B828-05F04D62CC12}" presName="composite" presStyleCnt="0"/>
      <dgm:spPr/>
    </dgm:pt>
    <dgm:pt modelId="{E11F8F79-A0A8-9F45-9FC2-9261A3C6D7E5}" type="pres">
      <dgm:prSet presAssocID="{989BE437-ECA5-4CE9-B828-05F04D62CC12}" presName="background" presStyleLbl="node0" presStyleIdx="0" presStyleCnt="2"/>
      <dgm:spPr/>
    </dgm:pt>
    <dgm:pt modelId="{BC88C02C-B55E-4D41-8E81-034E6AC44DB9}" type="pres">
      <dgm:prSet presAssocID="{989BE437-ECA5-4CE9-B828-05F04D62CC12}" presName="text" presStyleLbl="fgAcc0" presStyleIdx="0" presStyleCnt="2">
        <dgm:presLayoutVars>
          <dgm:chPref val="3"/>
        </dgm:presLayoutVars>
      </dgm:prSet>
      <dgm:spPr/>
    </dgm:pt>
    <dgm:pt modelId="{B0CF4A7E-CE89-DF49-B849-3CC2A6C6E288}" type="pres">
      <dgm:prSet presAssocID="{989BE437-ECA5-4CE9-B828-05F04D62CC12}" presName="hierChild2" presStyleCnt="0"/>
      <dgm:spPr/>
    </dgm:pt>
    <dgm:pt modelId="{90F21AE6-5DFB-FC48-A276-635D840B238B}" type="pres">
      <dgm:prSet presAssocID="{9D59CC17-7E5B-4CF1-9DB3-A969CDA181A6}" presName="hierRoot1" presStyleCnt="0"/>
      <dgm:spPr/>
    </dgm:pt>
    <dgm:pt modelId="{35C00ADB-97D7-254C-B061-27A2839956D3}" type="pres">
      <dgm:prSet presAssocID="{9D59CC17-7E5B-4CF1-9DB3-A969CDA181A6}" presName="composite" presStyleCnt="0"/>
      <dgm:spPr/>
    </dgm:pt>
    <dgm:pt modelId="{3E86610A-703D-C14D-8052-CD7C83C052A1}" type="pres">
      <dgm:prSet presAssocID="{9D59CC17-7E5B-4CF1-9DB3-A969CDA181A6}" presName="background" presStyleLbl="node0" presStyleIdx="1" presStyleCnt="2"/>
      <dgm:spPr/>
    </dgm:pt>
    <dgm:pt modelId="{BBD1DECA-8930-C346-9D68-BDD2B39E24BC}" type="pres">
      <dgm:prSet presAssocID="{9D59CC17-7E5B-4CF1-9DB3-A969CDA181A6}" presName="text" presStyleLbl="fgAcc0" presStyleIdx="1" presStyleCnt="2">
        <dgm:presLayoutVars>
          <dgm:chPref val="3"/>
        </dgm:presLayoutVars>
      </dgm:prSet>
      <dgm:spPr/>
    </dgm:pt>
    <dgm:pt modelId="{02D5DED4-2C99-4444-AEEB-E1ED78AD1C6F}" type="pres">
      <dgm:prSet presAssocID="{9D59CC17-7E5B-4CF1-9DB3-A969CDA181A6}" presName="hierChild2" presStyleCnt="0"/>
      <dgm:spPr/>
    </dgm:pt>
  </dgm:ptLst>
  <dgm:cxnLst>
    <dgm:cxn modelId="{943C0334-A05F-D94A-8479-D60CC0C993DB}" type="presOf" srcId="{989BE437-ECA5-4CE9-B828-05F04D62CC12}" destId="{BC88C02C-B55E-4D41-8E81-034E6AC44DB9}" srcOrd="0" destOrd="0" presId="urn:microsoft.com/office/officeart/2005/8/layout/hierarchy1"/>
    <dgm:cxn modelId="{945B4944-4D9D-2948-B470-0C6B55E1C3E3}" type="presOf" srcId="{22BBB18A-B29C-407F-8239-05CB16417142}" destId="{0121FB07-E0A1-7447-A5DC-C3F6A652D059}" srcOrd="0" destOrd="0" presId="urn:microsoft.com/office/officeart/2005/8/layout/hierarchy1"/>
    <dgm:cxn modelId="{386A16B4-E8F1-CC41-A650-988BF129CC54}" type="presOf" srcId="{9D59CC17-7E5B-4CF1-9DB3-A969CDA181A6}" destId="{BBD1DECA-8930-C346-9D68-BDD2B39E24BC}" srcOrd="0" destOrd="0" presId="urn:microsoft.com/office/officeart/2005/8/layout/hierarchy1"/>
    <dgm:cxn modelId="{AB8B29D5-3271-49BB-9C4D-F92640DF5B95}" srcId="{22BBB18A-B29C-407F-8239-05CB16417142}" destId="{989BE437-ECA5-4CE9-B828-05F04D62CC12}" srcOrd="0" destOrd="0" parTransId="{EEBB98CC-A16D-4113-9405-AB05E2BD3418}" sibTransId="{C85E0F1A-06DC-4149-A307-858E373A8A95}"/>
    <dgm:cxn modelId="{BEBD19F1-5C29-4F82-BD6D-55636488900F}" srcId="{22BBB18A-B29C-407F-8239-05CB16417142}" destId="{9D59CC17-7E5B-4CF1-9DB3-A969CDA181A6}" srcOrd="1" destOrd="0" parTransId="{9ABF4957-8F4C-45E7-B3A9-CFB71B394FF7}" sibTransId="{B0AB8639-12EE-4839-BD4D-012EBDE6E98E}"/>
    <dgm:cxn modelId="{CDB98074-124F-3242-896A-FE909A7BBDA0}" type="presParOf" srcId="{0121FB07-E0A1-7447-A5DC-C3F6A652D059}" destId="{2E7C8673-F014-214A-ADA5-CDF4262C0F11}" srcOrd="0" destOrd="0" presId="urn:microsoft.com/office/officeart/2005/8/layout/hierarchy1"/>
    <dgm:cxn modelId="{E4E52585-35AF-1044-8C09-1ECA3BB710B1}" type="presParOf" srcId="{2E7C8673-F014-214A-ADA5-CDF4262C0F11}" destId="{47610564-54B7-BD4C-836B-FDA62A68CCE7}" srcOrd="0" destOrd="0" presId="urn:microsoft.com/office/officeart/2005/8/layout/hierarchy1"/>
    <dgm:cxn modelId="{7B9BBDFC-3038-9844-A449-3D3939E1A398}" type="presParOf" srcId="{47610564-54B7-BD4C-836B-FDA62A68CCE7}" destId="{E11F8F79-A0A8-9F45-9FC2-9261A3C6D7E5}" srcOrd="0" destOrd="0" presId="urn:microsoft.com/office/officeart/2005/8/layout/hierarchy1"/>
    <dgm:cxn modelId="{8C71C7AA-49B6-3740-942E-7B2AA881DA3B}" type="presParOf" srcId="{47610564-54B7-BD4C-836B-FDA62A68CCE7}" destId="{BC88C02C-B55E-4D41-8E81-034E6AC44DB9}" srcOrd="1" destOrd="0" presId="urn:microsoft.com/office/officeart/2005/8/layout/hierarchy1"/>
    <dgm:cxn modelId="{53CDCBEB-E9E5-E240-A174-A922A9A66FFD}" type="presParOf" srcId="{2E7C8673-F014-214A-ADA5-CDF4262C0F11}" destId="{B0CF4A7E-CE89-DF49-B849-3CC2A6C6E288}" srcOrd="1" destOrd="0" presId="urn:microsoft.com/office/officeart/2005/8/layout/hierarchy1"/>
    <dgm:cxn modelId="{F1B6F3B1-4483-E742-837B-57D5A277FF0A}" type="presParOf" srcId="{0121FB07-E0A1-7447-A5DC-C3F6A652D059}" destId="{90F21AE6-5DFB-FC48-A276-635D840B238B}" srcOrd="1" destOrd="0" presId="urn:microsoft.com/office/officeart/2005/8/layout/hierarchy1"/>
    <dgm:cxn modelId="{36057F63-D79A-5045-8E2E-47E1CB0E22B2}" type="presParOf" srcId="{90F21AE6-5DFB-FC48-A276-635D840B238B}" destId="{35C00ADB-97D7-254C-B061-27A2839956D3}" srcOrd="0" destOrd="0" presId="urn:microsoft.com/office/officeart/2005/8/layout/hierarchy1"/>
    <dgm:cxn modelId="{B9CE3C23-3EE6-BF44-8B91-0666E098E3F9}" type="presParOf" srcId="{35C00ADB-97D7-254C-B061-27A2839956D3}" destId="{3E86610A-703D-C14D-8052-CD7C83C052A1}" srcOrd="0" destOrd="0" presId="urn:microsoft.com/office/officeart/2005/8/layout/hierarchy1"/>
    <dgm:cxn modelId="{B127A36C-F6C8-9B43-B40B-A300BB4128F7}" type="presParOf" srcId="{35C00ADB-97D7-254C-B061-27A2839956D3}" destId="{BBD1DECA-8930-C346-9D68-BDD2B39E24BC}" srcOrd="1" destOrd="0" presId="urn:microsoft.com/office/officeart/2005/8/layout/hierarchy1"/>
    <dgm:cxn modelId="{5E9F3166-1C9B-B74D-988F-4E76284EFCDF}" type="presParOf" srcId="{90F21AE6-5DFB-FC48-A276-635D840B238B}" destId="{02D5DED4-2C99-4444-AEEB-E1ED78AD1C6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E5ACD6-E6C6-4FB1-89B8-6C5C066CDE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CE9750C-22DE-4314-83A4-FB3B4F0AB9B4}">
      <dgm:prSet/>
      <dgm:spPr/>
      <dgm:t>
        <a:bodyPr/>
        <a:lstStyle/>
        <a:p>
          <a:r>
            <a:rPr lang="fr-BE" dirty="0"/>
            <a:t>l’</a:t>
          </a:r>
          <a:r>
            <a:rPr lang="fr-BE" dirty="0" err="1"/>
            <a:t>hyperthyroidie</a:t>
          </a:r>
          <a:endParaRPr lang="en-US" dirty="0"/>
        </a:p>
      </dgm:t>
    </dgm:pt>
    <dgm:pt modelId="{BAA29803-736D-4A25-B361-12344F4848D8}" type="parTrans" cxnId="{BC4046B6-5554-429F-8953-D94391208374}">
      <dgm:prSet/>
      <dgm:spPr/>
      <dgm:t>
        <a:bodyPr/>
        <a:lstStyle/>
        <a:p>
          <a:endParaRPr lang="en-US"/>
        </a:p>
      </dgm:t>
    </dgm:pt>
    <dgm:pt modelId="{E13F3AE6-DE71-4213-9E67-7E64C0462C3D}" type="sibTrans" cxnId="{BC4046B6-5554-429F-8953-D94391208374}">
      <dgm:prSet/>
      <dgm:spPr/>
      <dgm:t>
        <a:bodyPr/>
        <a:lstStyle/>
        <a:p>
          <a:endParaRPr lang="en-US"/>
        </a:p>
      </dgm:t>
    </dgm:pt>
    <dgm:pt modelId="{0C7B1D38-FD55-442E-A6A6-C302A63E8670}">
      <dgm:prSet/>
      <dgm:spPr/>
      <dgm:t>
        <a:bodyPr/>
        <a:lstStyle/>
        <a:p>
          <a:r>
            <a:rPr lang="fr-BE"/>
            <a:t>l’anxiete, les attaques de panique, stress </a:t>
          </a:r>
          <a:endParaRPr lang="en-US"/>
        </a:p>
      </dgm:t>
    </dgm:pt>
    <dgm:pt modelId="{7540EBBB-24E8-4C07-B39B-82E9E34627FD}" type="parTrans" cxnId="{D328A96E-DE5F-42E3-A7D2-2CF44BABEA15}">
      <dgm:prSet/>
      <dgm:spPr/>
      <dgm:t>
        <a:bodyPr/>
        <a:lstStyle/>
        <a:p>
          <a:endParaRPr lang="en-US"/>
        </a:p>
      </dgm:t>
    </dgm:pt>
    <dgm:pt modelId="{AF774C56-740E-4C3F-B244-72E28D4176AE}" type="sibTrans" cxnId="{D328A96E-DE5F-42E3-A7D2-2CF44BABEA15}">
      <dgm:prSet/>
      <dgm:spPr/>
      <dgm:t>
        <a:bodyPr/>
        <a:lstStyle/>
        <a:p>
          <a:endParaRPr lang="en-US"/>
        </a:p>
      </dgm:t>
    </dgm:pt>
    <dgm:pt modelId="{49F24987-8AAC-4454-BB35-4A8A8C1FFDF2}">
      <dgm:prSet/>
      <dgm:spPr/>
      <dgm:t>
        <a:bodyPr/>
        <a:lstStyle/>
        <a:p>
          <a:r>
            <a:rPr lang="fr-BE"/>
            <a:t>l’hypertension</a:t>
          </a:r>
          <a:endParaRPr lang="en-US"/>
        </a:p>
      </dgm:t>
    </dgm:pt>
    <dgm:pt modelId="{D75242D8-8345-47EA-B471-A197A1093A98}" type="parTrans" cxnId="{4F0DAB9E-390A-473D-AD43-54F76C79223E}">
      <dgm:prSet/>
      <dgm:spPr/>
      <dgm:t>
        <a:bodyPr/>
        <a:lstStyle/>
        <a:p>
          <a:endParaRPr lang="en-US"/>
        </a:p>
      </dgm:t>
    </dgm:pt>
    <dgm:pt modelId="{C759658F-F5E3-4768-8AEC-F41FF62B2093}" type="sibTrans" cxnId="{4F0DAB9E-390A-473D-AD43-54F76C79223E}">
      <dgm:prSet/>
      <dgm:spPr/>
      <dgm:t>
        <a:bodyPr/>
        <a:lstStyle/>
        <a:p>
          <a:endParaRPr lang="en-US"/>
        </a:p>
      </dgm:t>
    </dgm:pt>
    <dgm:pt modelId="{C386C2BC-A253-46BE-8EBF-9504EF13EA27}">
      <dgm:prSet/>
      <dgm:spPr/>
      <dgm:t>
        <a:bodyPr/>
        <a:lstStyle/>
        <a:p>
          <a:r>
            <a:rPr lang="fr-BE" dirty="0" err="1"/>
            <a:t>bouffees</a:t>
          </a:r>
          <a:r>
            <a:rPr lang="fr-BE" dirty="0"/>
            <a:t> vasomotrices affectives ou neurologiques</a:t>
          </a:r>
          <a:endParaRPr lang="en-US" dirty="0"/>
        </a:p>
      </dgm:t>
    </dgm:pt>
    <dgm:pt modelId="{C32CC7BB-3A32-4B41-9F60-BAB423C67D30}" type="parTrans" cxnId="{ECD5C0CB-99A4-46B0-9FCD-402AE28EE97B}">
      <dgm:prSet/>
      <dgm:spPr/>
      <dgm:t>
        <a:bodyPr/>
        <a:lstStyle/>
        <a:p>
          <a:endParaRPr lang="en-US"/>
        </a:p>
      </dgm:t>
    </dgm:pt>
    <dgm:pt modelId="{832A55B0-2676-438D-A264-D16B66C815A6}" type="sibTrans" cxnId="{ECD5C0CB-99A4-46B0-9FCD-402AE28EE97B}">
      <dgm:prSet/>
      <dgm:spPr/>
      <dgm:t>
        <a:bodyPr/>
        <a:lstStyle/>
        <a:p>
          <a:endParaRPr lang="en-US"/>
        </a:p>
      </dgm:t>
    </dgm:pt>
    <dgm:pt modelId="{B9B523A1-12A9-4663-B380-6F5BF0FA0D20}">
      <dgm:prSet/>
      <dgm:spPr/>
      <dgm:t>
        <a:bodyPr/>
        <a:lstStyle/>
        <a:p>
          <a:r>
            <a:rPr lang="en-US" dirty="0"/>
            <a:t>variation de la </a:t>
          </a:r>
          <a:r>
            <a:rPr lang="en-US" dirty="0" err="1"/>
            <a:t>glycémie</a:t>
          </a:r>
          <a:endParaRPr lang="en-US" dirty="0"/>
        </a:p>
      </dgm:t>
    </dgm:pt>
    <dgm:pt modelId="{91248B52-DF75-4525-9C2E-640EDA6DA66B}" type="parTrans" cxnId="{2553A90D-8610-49D3-BE1D-B9C609AB2FC0}">
      <dgm:prSet/>
      <dgm:spPr/>
      <dgm:t>
        <a:bodyPr/>
        <a:lstStyle/>
        <a:p>
          <a:endParaRPr lang="en-US"/>
        </a:p>
      </dgm:t>
    </dgm:pt>
    <dgm:pt modelId="{8027A907-464A-4449-A462-9F54782AAB6B}" type="sibTrans" cxnId="{2553A90D-8610-49D3-BE1D-B9C609AB2FC0}">
      <dgm:prSet/>
      <dgm:spPr/>
      <dgm:t>
        <a:bodyPr/>
        <a:lstStyle/>
        <a:p>
          <a:endParaRPr lang="en-US"/>
        </a:p>
      </dgm:t>
    </dgm:pt>
    <dgm:pt modelId="{84F90E69-5C82-41BE-B3EB-2346FAA04F6F}">
      <dgm:prSet/>
      <dgm:spPr/>
      <dgm:t>
        <a:bodyPr/>
        <a:lstStyle/>
        <a:p>
          <a:r>
            <a:rPr lang="en-US" dirty="0"/>
            <a:t>syndrome </a:t>
          </a:r>
          <a:r>
            <a:rPr lang="en-US" dirty="0" err="1"/>
            <a:t>carcinoïde</a:t>
          </a:r>
          <a:r>
            <a:rPr lang="en-US" dirty="0"/>
            <a:t> </a:t>
          </a:r>
        </a:p>
      </dgm:t>
    </dgm:pt>
    <dgm:pt modelId="{4D605ED0-3FDC-4AF5-A60A-7A7C3535D045}" type="parTrans" cxnId="{E80907FF-7AE2-43FA-9280-67EC58B4A5A6}">
      <dgm:prSet/>
      <dgm:spPr/>
      <dgm:t>
        <a:bodyPr/>
        <a:lstStyle/>
        <a:p>
          <a:endParaRPr lang="en-US"/>
        </a:p>
      </dgm:t>
    </dgm:pt>
    <dgm:pt modelId="{CA059D9E-BA93-4C38-847C-B3DF900B02B1}" type="sibTrans" cxnId="{E80907FF-7AE2-43FA-9280-67EC58B4A5A6}">
      <dgm:prSet/>
      <dgm:spPr/>
      <dgm:t>
        <a:bodyPr/>
        <a:lstStyle/>
        <a:p>
          <a:endParaRPr lang="en-US"/>
        </a:p>
      </dgm:t>
    </dgm:pt>
    <dgm:pt modelId="{AE16E142-9D9B-4B0B-A03D-BA6CB7F72C25}">
      <dgm:prSet/>
      <dgm:spPr/>
      <dgm:t>
        <a:bodyPr/>
        <a:lstStyle/>
        <a:p>
          <a:r>
            <a:rPr lang="en-US" dirty="0" err="1"/>
            <a:t>Effets</a:t>
          </a:r>
          <a:r>
            <a:rPr lang="en-US" dirty="0"/>
            <a:t> </a:t>
          </a:r>
          <a:r>
            <a:rPr lang="en-US" dirty="0" err="1"/>
            <a:t>secondaires</a:t>
          </a:r>
          <a:r>
            <a:rPr lang="en-US" dirty="0"/>
            <a:t> </a:t>
          </a:r>
          <a:r>
            <a:rPr lang="en-US" dirty="0" err="1"/>
            <a:t>médicamenteux</a:t>
          </a:r>
          <a:endParaRPr lang="en-US" dirty="0"/>
        </a:p>
      </dgm:t>
    </dgm:pt>
    <dgm:pt modelId="{AC8EBC2B-145D-4145-8BF3-C5466C8BE71D}" type="parTrans" cxnId="{46102B5E-2227-467A-BFCE-4843B71B3385}">
      <dgm:prSet/>
      <dgm:spPr/>
      <dgm:t>
        <a:bodyPr/>
        <a:lstStyle/>
        <a:p>
          <a:endParaRPr lang="en-US"/>
        </a:p>
      </dgm:t>
    </dgm:pt>
    <dgm:pt modelId="{150B6DBE-4198-4487-A138-717B9CAF3A05}" type="sibTrans" cxnId="{46102B5E-2227-467A-BFCE-4843B71B3385}">
      <dgm:prSet/>
      <dgm:spPr/>
      <dgm:t>
        <a:bodyPr/>
        <a:lstStyle/>
        <a:p>
          <a:endParaRPr lang="en-US"/>
        </a:p>
      </dgm:t>
    </dgm:pt>
    <dgm:pt modelId="{0489F437-CC81-3A43-B5F3-D397C9D10823}">
      <dgm:prSet/>
      <dgm:spPr/>
      <dgm:t>
        <a:bodyPr/>
        <a:lstStyle/>
        <a:p>
          <a:r>
            <a:rPr lang="fr-BE" dirty="0" err="1"/>
            <a:t>reactions</a:t>
          </a:r>
          <a:r>
            <a:rPr lang="fr-BE" dirty="0"/>
            <a:t> aux aliments, aux </a:t>
          </a:r>
          <a:r>
            <a:rPr lang="fr-BE" dirty="0" err="1"/>
            <a:t>medicaments</a:t>
          </a:r>
          <a:r>
            <a:rPr lang="fr-BE" dirty="0"/>
            <a:t> et a l’alcool </a:t>
          </a:r>
          <a:endParaRPr lang="en-US" dirty="0"/>
        </a:p>
      </dgm:t>
    </dgm:pt>
    <dgm:pt modelId="{26FC0AA9-A660-4F4C-AD31-51AC91286734}" type="parTrans" cxnId="{B10F9CF0-AA9D-6946-969B-B4A4D8E461F4}">
      <dgm:prSet/>
      <dgm:spPr/>
      <dgm:t>
        <a:bodyPr/>
        <a:lstStyle/>
        <a:p>
          <a:endParaRPr lang="fr-FR"/>
        </a:p>
      </dgm:t>
    </dgm:pt>
    <dgm:pt modelId="{1D7F437D-EB65-A84D-99F6-9F964DBA944F}" type="sibTrans" cxnId="{B10F9CF0-AA9D-6946-969B-B4A4D8E461F4}">
      <dgm:prSet/>
      <dgm:spPr/>
      <dgm:t>
        <a:bodyPr/>
        <a:lstStyle/>
        <a:p>
          <a:endParaRPr lang="fr-FR"/>
        </a:p>
      </dgm:t>
    </dgm:pt>
    <dgm:pt modelId="{A70D206B-94FD-744B-A3C9-88CE2879EF52}" type="pres">
      <dgm:prSet presAssocID="{A3E5ACD6-E6C6-4FB1-89B8-6C5C066CDE26}" presName="linear" presStyleCnt="0">
        <dgm:presLayoutVars>
          <dgm:animLvl val="lvl"/>
          <dgm:resizeHandles val="exact"/>
        </dgm:presLayoutVars>
      </dgm:prSet>
      <dgm:spPr/>
    </dgm:pt>
    <dgm:pt modelId="{016B9FFC-A478-3543-AC84-5D6E026ED3C0}" type="pres">
      <dgm:prSet presAssocID="{5CE9750C-22DE-4314-83A4-FB3B4F0AB9B4}" presName="parentText" presStyleLbl="node1" presStyleIdx="0" presStyleCnt="8">
        <dgm:presLayoutVars>
          <dgm:chMax val="0"/>
          <dgm:bulletEnabled val="1"/>
        </dgm:presLayoutVars>
      </dgm:prSet>
      <dgm:spPr/>
    </dgm:pt>
    <dgm:pt modelId="{40D7BB37-4E3A-CE4A-AD5C-0CD006F08EF8}" type="pres">
      <dgm:prSet presAssocID="{E13F3AE6-DE71-4213-9E67-7E64C0462C3D}" presName="spacer" presStyleCnt="0"/>
      <dgm:spPr/>
    </dgm:pt>
    <dgm:pt modelId="{3AA92DBF-3392-F048-9361-B1847F4880B7}" type="pres">
      <dgm:prSet presAssocID="{0C7B1D38-FD55-442E-A6A6-C302A63E8670}" presName="parentText" presStyleLbl="node1" presStyleIdx="1" presStyleCnt="8">
        <dgm:presLayoutVars>
          <dgm:chMax val="0"/>
          <dgm:bulletEnabled val="1"/>
        </dgm:presLayoutVars>
      </dgm:prSet>
      <dgm:spPr/>
    </dgm:pt>
    <dgm:pt modelId="{813DE279-F3F1-E640-AEF6-E55C60A26D23}" type="pres">
      <dgm:prSet presAssocID="{AF774C56-740E-4C3F-B244-72E28D4176AE}" presName="spacer" presStyleCnt="0"/>
      <dgm:spPr/>
    </dgm:pt>
    <dgm:pt modelId="{1841D587-E75D-F54F-8C84-B68B6A40FFD2}" type="pres">
      <dgm:prSet presAssocID="{49F24987-8AAC-4454-BB35-4A8A8C1FFDF2}" presName="parentText" presStyleLbl="node1" presStyleIdx="2" presStyleCnt="8">
        <dgm:presLayoutVars>
          <dgm:chMax val="0"/>
          <dgm:bulletEnabled val="1"/>
        </dgm:presLayoutVars>
      </dgm:prSet>
      <dgm:spPr/>
    </dgm:pt>
    <dgm:pt modelId="{9CBFE6CB-D717-E348-BD18-1C824A5FC3EB}" type="pres">
      <dgm:prSet presAssocID="{C759658F-F5E3-4768-8AEC-F41FF62B2093}" presName="spacer" presStyleCnt="0"/>
      <dgm:spPr/>
    </dgm:pt>
    <dgm:pt modelId="{A9A3AA3A-D062-8543-863A-62A3CC5EFBA4}" type="pres">
      <dgm:prSet presAssocID="{C386C2BC-A253-46BE-8EBF-9504EF13EA27}" presName="parentText" presStyleLbl="node1" presStyleIdx="3" presStyleCnt="8">
        <dgm:presLayoutVars>
          <dgm:chMax val="0"/>
          <dgm:bulletEnabled val="1"/>
        </dgm:presLayoutVars>
      </dgm:prSet>
      <dgm:spPr/>
    </dgm:pt>
    <dgm:pt modelId="{FCDF0F11-6748-E74E-B025-5917DF4C5900}" type="pres">
      <dgm:prSet presAssocID="{832A55B0-2676-438D-A264-D16B66C815A6}" presName="spacer" presStyleCnt="0"/>
      <dgm:spPr/>
    </dgm:pt>
    <dgm:pt modelId="{C03DE399-3A9B-CF42-9137-A94D0F2E953F}" type="pres">
      <dgm:prSet presAssocID="{B9B523A1-12A9-4663-B380-6F5BF0FA0D20}" presName="parentText" presStyleLbl="node1" presStyleIdx="4" presStyleCnt="8">
        <dgm:presLayoutVars>
          <dgm:chMax val="0"/>
          <dgm:bulletEnabled val="1"/>
        </dgm:presLayoutVars>
      </dgm:prSet>
      <dgm:spPr/>
    </dgm:pt>
    <dgm:pt modelId="{D250565A-977B-8F45-9518-BE4B3916873C}" type="pres">
      <dgm:prSet presAssocID="{8027A907-464A-4449-A462-9F54782AAB6B}" presName="spacer" presStyleCnt="0"/>
      <dgm:spPr/>
    </dgm:pt>
    <dgm:pt modelId="{3EA0E722-4652-9D40-B9A8-B92EA0ADAB8B}" type="pres">
      <dgm:prSet presAssocID="{84F90E69-5C82-41BE-B3EB-2346FAA04F6F}" presName="parentText" presStyleLbl="node1" presStyleIdx="5" presStyleCnt="8">
        <dgm:presLayoutVars>
          <dgm:chMax val="0"/>
          <dgm:bulletEnabled val="1"/>
        </dgm:presLayoutVars>
      </dgm:prSet>
      <dgm:spPr/>
    </dgm:pt>
    <dgm:pt modelId="{6908A557-A093-5F48-8FA3-373F189D01F0}" type="pres">
      <dgm:prSet presAssocID="{CA059D9E-BA93-4C38-847C-B3DF900B02B1}" presName="spacer" presStyleCnt="0"/>
      <dgm:spPr/>
    </dgm:pt>
    <dgm:pt modelId="{A1F8FE2D-A265-DC48-A3F0-29F29F869C66}" type="pres">
      <dgm:prSet presAssocID="{AE16E142-9D9B-4B0B-A03D-BA6CB7F72C25}" presName="parentText" presStyleLbl="node1" presStyleIdx="6" presStyleCnt="8">
        <dgm:presLayoutVars>
          <dgm:chMax val="0"/>
          <dgm:bulletEnabled val="1"/>
        </dgm:presLayoutVars>
      </dgm:prSet>
      <dgm:spPr/>
    </dgm:pt>
    <dgm:pt modelId="{E486BFA4-7652-1C4B-B5F7-B02D0D4358F2}" type="pres">
      <dgm:prSet presAssocID="{150B6DBE-4198-4487-A138-717B9CAF3A05}" presName="spacer" presStyleCnt="0"/>
      <dgm:spPr/>
    </dgm:pt>
    <dgm:pt modelId="{3AF7BF16-1B2B-EC44-9E3D-164B37FE935E}" type="pres">
      <dgm:prSet presAssocID="{0489F437-CC81-3A43-B5F3-D397C9D10823}" presName="parentText" presStyleLbl="node1" presStyleIdx="7" presStyleCnt="8">
        <dgm:presLayoutVars>
          <dgm:chMax val="0"/>
          <dgm:bulletEnabled val="1"/>
        </dgm:presLayoutVars>
      </dgm:prSet>
      <dgm:spPr/>
    </dgm:pt>
  </dgm:ptLst>
  <dgm:cxnLst>
    <dgm:cxn modelId="{2553A90D-8610-49D3-BE1D-B9C609AB2FC0}" srcId="{A3E5ACD6-E6C6-4FB1-89B8-6C5C066CDE26}" destId="{B9B523A1-12A9-4663-B380-6F5BF0FA0D20}" srcOrd="4" destOrd="0" parTransId="{91248B52-DF75-4525-9C2E-640EDA6DA66B}" sibTransId="{8027A907-464A-4449-A462-9F54782AAB6B}"/>
    <dgm:cxn modelId="{F1A3E412-C0BC-2A43-8038-A74E60702447}" type="presOf" srcId="{C386C2BC-A253-46BE-8EBF-9504EF13EA27}" destId="{A9A3AA3A-D062-8543-863A-62A3CC5EFBA4}" srcOrd="0" destOrd="0" presId="urn:microsoft.com/office/officeart/2005/8/layout/vList2"/>
    <dgm:cxn modelId="{41BA0014-02F3-2A4D-93FE-E908D0F82918}" type="presOf" srcId="{49F24987-8AAC-4454-BB35-4A8A8C1FFDF2}" destId="{1841D587-E75D-F54F-8C84-B68B6A40FFD2}" srcOrd="0" destOrd="0" presId="urn:microsoft.com/office/officeart/2005/8/layout/vList2"/>
    <dgm:cxn modelId="{F3411E16-84CB-D14A-821B-D8A60489A248}" type="presOf" srcId="{0C7B1D38-FD55-442E-A6A6-C302A63E8670}" destId="{3AA92DBF-3392-F048-9361-B1847F4880B7}" srcOrd="0" destOrd="0" presId="urn:microsoft.com/office/officeart/2005/8/layout/vList2"/>
    <dgm:cxn modelId="{E99CE42C-A22B-0340-B814-A6BC1B457E72}" type="presOf" srcId="{5CE9750C-22DE-4314-83A4-FB3B4F0AB9B4}" destId="{016B9FFC-A478-3543-AC84-5D6E026ED3C0}" srcOrd="0" destOrd="0" presId="urn:microsoft.com/office/officeart/2005/8/layout/vList2"/>
    <dgm:cxn modelId="{FFD78E41-2AA4-D149-AA40-4307CEEB9190}" type="presOf" srcId="{A3E5ACD6-E6C6-4FB1-89B8-6C5C066CDE26}" destId="{A70D206B-94FD-744B-A3C9-88CE2879EF52}" srcOrd="0" destOrd="0" presId="urn:microsoft.com/office/officeart/2005/8/layout/vList2"/>
    <dgm:cxn modelId="{46102B5E-2227-467A-BFCE-4843B71B3385}" srcId="{A3E5ACD6-E6C6-4FB1-89B8-6C5C066CDE26}" destId="{AE16E142-9D9B-4B0B-A03D-BA6CB7F72C25}" srcOrd="6" destOrd="0" parTransId="{AC8EBC2B-145D-4145-8BF3-C5466C8BE71D}" sibTransId="{150B6DBE-4198-4487-A138-717B9CAF3A05}"/>
    <dgm:cxn modelId="{D328A96E-DE5F-42E3-A7D2-2CF44BABEA15}" srcId="{A3E5ACD6-E6C6-4FB1-89B8-6C5C066CDE26}" destId="{0C7B1D38-FD55-442E-A6A6-C302A63E8670}" srcOrd="1" destOrd="0" parTransId="{7540EBBB-24E8-4C07-B39B-82E9E34627FD}" sibTransId="{AF774C56-740E-4C3F-B244-72E28D4176AE}"/>
    <dgm:cxn modelId="{EF8DFA7B-FED9-0B40-8B8F-5F693E7EA223}" type="presOf" srcId="{0489F437-CC81-3A43-B5F3-D397C9D10823}" destId="{3AF7BF16-1B2B-EC44-9E3D-164B37FE935E}" srcOrd="0" destOrd="0" presId="urn:microsoft.com/office/officeart/2005/8/layout/vList2"/>
    <dgm:cxn modelId="{F85D729E-B88C-F443-BDAA-B614051520FF}" type="presOf" srcId="{AE16E142-9D9B-4B0B-A03D-BA6CB7F72C25}" destId="{A1F8FE2D-A265-DC48-A3F0-29F29F869C66}" srcOrd="0" destOrd="0" presId="urn:microsoft.com/office/officeart/2005/8/layout/vList2"/>
    <dgm:cxn modelId="{4F0DAB9E-390A-473D-AD43-54F76C79223E}" srcId="{A3E5ACD6-E6C6-4FB1-89B8-6C5C066CDE26}" destId="{49F24987-8AAC-4454-BB35-4A8A8C1FFDF2}" srcOrd="2" destOrd="0" parTransId="{D75242D8-8345-47EA-B471-A197A1093A98}" sibTransId="{C759658F-F5E3-4768-8AEC-F41FF62B2093}"/>
    <dgm:cxn modelId="{D431ED9F-C398-E440-A054-2E87DC5453BF}" type="presOf" srcId="{B9B523A1-12A9-4663-B380-6F5BF0FA0D20}" destId="{C03DE399-3A9B-CF42-9137-A94D0F2E953F}" srcOrd="0" destOrd="0" presId="urn:microsoft.com/office/officeart/2005/8/layout/vList2"/>
    <dgm:cxn modelId="{5798B2A7-4DB7-2648-8850-3F4EA68F9AF1}" type="presOf" srcId="{84F90E69-5C82-41BE-B3EB-2346FAA04F6F}" destId="{3EA0E722-4652-9D40-B9A8-B92EA0ADAB8B}" srcOrd="0" destOrd="0" presId="urn:microsoft.com/office/officeart/2005/8/layout/vList2"/>
    <dgm:cxn modelId="{BC4046B6-5554-429F-8953-D94391208374}" srcId="{A3E5ACD6-E6C6-4FB1-89B8-6C5C066CDE26}" destId="{5CE9750C-22DE-4314-83A4-FB3B4F0AB9B4}" srcOrd="0" destOrd="0" parTransId="{BAA29803-736D-4A25-B361-12344F4848D8}" sibTransId="{E13F3AE6-DE71-4213-9E67-7E64C0462C3D}"/>
    <dgm:cxn modelId="{ECD5C0CB-99A4-46B0-9FCD-402AE28EE97B}" srcId="{A3E5ACD6-E6C6-4FB1-89B8-6C5C066CDE26}" destId="{C386C2BC-A253-46BE-8EBF-9504EF13EA27}" srcOrd="3" destOrd="0" parTransId="{C32CC7BB-3A32-4B41-9F60-BAB423C67D30}" sibTransId="{832A55B0-2676-438D-A264-D16B66C815A6}"/>
    <dgm:cxn modelId="{B10F9CF0-AA9D-6946-969B-B4A4D8E461F4}" srcId="{A3E5ACD6-E6C6-4FB1-89B8-6C5C066CDE26}" destId="{0489F437-CC81-3A43-B5F3-D397C9D10823}" srcOrd="7" destOrd="0" parTransId="{26FC0AA9-A660-4F4C-AD31-51AC91286734}" sibTransId="{1D7F437D-EB65-A84D-99F6-9F964DBA944F}"/>
    <dgm:cxn modelId="{E80907FF-7AE2-43FA-9280-67EC58B4A5A6}" srcId="{A3E5ACD6-E6C6-4FB1-89B8-6C5C066CDE26}" destId="{84F90E69-5C82-41BE-B3EB-2346FAA04F6F}" srcOrd="5" destOrd="0" parTransId="{4D605ED0-3FDC-4AF5-A60A-7A7C3535D045}" sibTransId="{CA059D9E-BA93-4C38-847C-B3DF900B02B1}"/>
    <dgm:cxn modelId="{62132BA6-F9EB-C046-A9B2-40329909A8DB}" type="presParOf" srcId="{A70D206B-94FD-744B-A3C9-88CE2879EF52}" destId="{016B9FFC-A478-3543-AC84-5D6E026ED3C0}" srcOrd="0" destOrd="0" presId="urn:microsoft.com/office/officeart/2005/8/layout/vList2"/>
    <dgm:cxn modelId="{072E253A-0D94-3443-944B-273873D5A33A}" type="presParOf" srcId="{A70D206B-94FD-744B-A3C9-88CE2879EF52}" destId="{40D7BB37-4E3A-CE4A-AD5C-0CD006F08EF8}" srcOrd="1" destOrd="0" presId="urn:microsoft.com/office/officeart/2005/8/layout/vList2"/>
    <dgm:cxn modelId="{4AA252E5-093C-7646-A3C5-F7728E8A28A2}" type="presParOf" srcId="{A70D206B-94FD-744B-A3C9-88CE2879EF52}" destId="{3AA92DBF-3392-F048-9361-B1847F4880B7}" srcOrd="2" destOrd="0" presId="urn:microsoft.com/office/officeart/2005/8/layout/vList2"/>
    <dgm:cxn modelId="{FDA37F31-E533-F545-BD4E-B5E1765E0F69}" type="presParOf" srcId="{A70D206B-94FD-744B-A3C9-88CE2879EF52}" destId="{813DE279-F3F1-E640-AEF6-E55C60A26D23}" srcOrd="3" destOrd="0" presId="urn:microsoft.com/office/officeart/2005/8/layout/vList2"/>
    <dgm:cxn modelId="{CE3A369A-689E-C946-B2AC-63BF6FF239A4}" type="presParOf" srcId="{A70D206B-94FD-744B-A3C9-88CE2879EF52}" destId="{1841D587-E75D-F54F-8C84-B68B6A40FFD2}" srcOrd="4" destOrd="0" presId="urn:microsoft.com/office/officeart/2005/8/layout/vList2"/>
    <dgm:cxn modelId="{9675BC1B-F3C8-2B40-AEAF-FDE9DF0BD249}" type="presParOf" srcId="{A70D206B-94FD-744B-A3C9-88CE2879EF52}" destId="{9CBFE6CB-D717-E348-BD18-1C824A5FC3EB}" srcOrd="5" destOrd="0" presId="urn:microsoft.com/office/officeart/2005/8/layout/vList2"/>
    <dgm:cxn modelId="{8C6FE5EB-7E16-9241-BDCB-2F07E5DDD0A9}" type="presParOf" srcId="{A70D206B-94FD-744B-A3C9-88CE2879EF52}" destId="{A9A3AA3A-D062-8543-863A-62A3CC5EFBA4}" srcOrd="6" destOrd="0" presId="urn:microsoft.com/office/officeart/2005/8/layout/vList2"/>
    <dgm:cxn modelId="{4C63E322-2769-C543-BA1B-500908FF8616}" type="presParOf" srcId="{A70D206B-94FD-744B-A3C9-88CE2879EF52}" destId="{FCDF0F11-6748-E74E-B025-5917DF4C5900}" srcOrd="7" destOrd="0" presId="urn:microsoft.com/office/officeart/2005/8/layout/vList2"/>
    <dgm:cxn modelId="{9A51A409-EEB7-B341-9D3D-5DCA2BAE2247}" type="presParOf" srcId="{A70D206B-94FD-744B-A3C9-88CE2879EF52}" destId="{C03DE399-3A9B-CF42-9137-A94D0F2E953F}" srcOrd="8" destOrd="0" presId="urn:microsoft.com/office/officeart/2005/8/layout/vList2"/>
    <dgm:cxn modelId="{9F8D9248-9EBB-774D-A0E8-1B2FD876B189}" type="presParOf" srcId="{A70D206B-94FD-744B-A3C9-88CE2879EF52}" destId="{D250565A-977B-8F45-9518-BE4B3916873C}" srcOrd="9" destOrd="0" presId="urn:microsoft.com/office/officeart/2005/8/layout/vList2"/>
    <dgm:cxn modelId="{5BB238F1-2A71-8B4B-A142-86C75BDA8FE4}" type="presParOf" srcId="{A70D206B-94FD-744B-A3C9-88CE2879EF52}" destId="{3EA0E722-4652-9D40-B9A8-B92EA0ADAB8B}" srcOrd="10" destOrd="0" presId="urn:microsoft.com/office/officeart/2005/8/layout/vList2"/>
    <dgm:cxn modelId="{3721D9CE-5920-2441-ABB1-0A351C08162A}" type="presParOf" srcId="{A70D206B-94FD-744B-A3C9-88CE2879EF52}" destId="{6908A557-A093-5F48-8FA3-373F189D01F0}" srcOrd="11" destOrd="0" presId="urn:microsoft.com/office/officeart/2005/8/layout/vList2"/>
    <dgm:cxn modelId="{251BB30D-B192-6045-8913-103016E5420E}" type="presParOf" srcId="{A70D206B-94FD-744B-A3C9-88CE2879EF52}" destId="{A1F8FE2D-A265-DC48-A3F0-29F29F869C66}" srcOrd="12" destOrd="0" presId="urn:microsoft.com/office/officeart/2005/8/layout/vList2"/>
    <dgm:cxn modelId="{8B8394AC-BCC7-6041-9926-59DEC7BBEA8C}" type="presParOf" srcId="{A70D206B-94FD-744B-A3C9-88CE2879EF52}" destId="{E486BFA4-7652-1C4B-B5F7-B02D0D4358F2}" srcOrd="13" destOrd="0" presId="urn:microsoft.com/office/officeart/2005/8/layout/vList2"/>
    <dgm:cxn modelId="{D5E855BA-AB82-7B4B-B5DD-1312236A9AC2}" type="presParOf" srcId="{A70D206B-94FD-744B-A3C9-88CE2879EF52}" destId="{3AF7BF16-1B2B-EC44-9E3D-164B37FE935E}"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23F904-5142-4DD3-B6B9-E36238E9EF37}" type="doc">
      <dgm:prSet loTypeId="urn:microsoft.com/office/officeart/2018/2/layout/IconCircleList" loCatId="icon" qsTypeId="urn:microsoft.com/office/officeart/2005/8/quickstyle/simple1" qsCatId="simple" csTypeId="urn:microsoft.com/office/officeart/2018/5/colors/Iconchunking_neutralbg_accent2_2" csCatId="accent2" phldr="1"/>
      <dgm:spPr/>
      <dgm:t>
        <a:bodyPr/>
        <a:lstStyle/>
        <a:p>
          <a:endParaRPr lang="en-US"/>
        </a:p>
      </dgm:t>
    </dgm:pt>
    <dgm:pt modelId="{10844C31-9CD2-40BF-AF27-DBB26026C323}">
      <dgm:prSet/>
      <dgm:spPr/>
      <dgm:t>
        <a:bodyPr/>
        <a:lstStyle/>
        <a:p>
          <a:r>
            <a:rPr lang="fr-BE" b="0" i="0"/>
            <a:t>Les sueurs nocturnes représentent </a:t>
          </a:r>
          <a:r>
            <a:rPr lang="fr-BE" b="1" i="0"/>
            <a:t>une transpiration soudaine et excessive</a:t>
          </a:r>
          <a:r>
            <a:rPr lang="fr-BE" b="0" i="0"/>
            <a:t> durant le sommeil. Cette transpiration peut apparaître </a:t>
          </a:r>
          <a:r>
            <a:rPr lang="fr-BE" b="1" i="0"/>
            <a:t>de manière ponctuelle</a:t>
          </a:r>
          <a:r>
            <a:rPr lang="fr-BE" b="0" i="0"/>
            <a:t> ou </a:t>
          </a:r>
          <a:r>
            <a:rPr lang="fr-BE" b="1" i="0"/>
            <a:t>se répéter plusieurs nuits d’affilée</a:t>
          </a:r>
          <a:r>
            <a:rPr lang="fr-BE" b="0" i="0"/>
            <a:t>. La production excessive de sueurs est appelée "</a:t>
          </a:r>
          <a:r>
            <a:rPr lang="fr-BE" b="1" i="0"/>
            <a:t>hyperhidrose</a:t>
          </a:r>
          <a:r>
            <a:rPr lang="fr-BE" b="0" i="0"/>
            <a:t>". </a:t>
          </a:r>
          <a:endParaRPr lang="en-US"/>
        </a:p>
      </dgm:t>
    </dgm:pt>
    <dgm:pt modelId="{71774C90-5CD8-418D-A2E2-A8B8C2836BB7}" type="parTrans" cxnId="{F51CF6C5-072D-400F-9BB2-712E8AD5E670}">
      <dgm:prSet/>
      <dgm:spPr/>
      <dgm:t>
        <a:bodyPr/>
        <a:lstStyle/>
        <a:p>
          <a:endParaRPr lang="en-US"/>
        </a:p>
      </dgm:t>
    </dgm:pt>
    <dgm:pt modelId="{333637A2-DD2D-41F8-BCCB-0224ED0404CC}" type="sibTrans" cxnId="{F51CF6C5-072D-400F-9BB2-712E8AD5E670}">
      <dgm:prSet/>
      <dgm:spPr/>
      <dgm:t>
        <a:bodyPr/>
        <a:lstStyle/>
        <a:p>
          <a:endParaRPr lang="en-US"/>
        </a:p>
      </dgm:t>
    </dgm:pt>
    <dgm:pt modelId="{4701BDD7-1BC4-46E7-9F6F-56E0DA50A722}">
      <dgm:prSet/>
      <dgm:spPr/>
      <dgm:t>
        <a:bodyPr/>
        <a:lstStyle/>
        <a:p>
          <a:r>
            <a:rPr lang="fr-BE" b="0" i="0"/>
            <a:t>Les sueurs nocturnes sont souvent associées à </a:t>
          </a:r>
          <a:r>
            <a:rPr lang="fr-BE" b="1" i="0" u="sng">
              <a:hlinkClick xmlns:r="http://schemas.openxmlformats.org/officeDocument/2006/relationships" r:id="rId1"/>
            </a:rPr>
            <a:t>des troubles du sommeil</a:t>
          </a:r>
          <a:r>
            <a:rPr lang="fr-BE" b="0" i="0"/>
            <a:t>. </a:t>
          </a:r>
          <a:endParaRPr lang="en-US"/>
        </a:p>
      </dgm:t>
    </dgm:pt>
    <dgm:pt modelId="{5FD3D0AE-D426-4618-9F30-30AD6543D6F5}" type="parTrans" cxnId="{49A70D49-2E80-4D13-8473-44CCC013827F}">
      <dgm:prSet/>
      <dgm:spPr/>
      <dgm:t>
        <a:bodyPr/>
        <a:lstStyle/>
        <a:p>
          <a:endParaRPr lang="en-US"/>
        </a:p>
      </dgm:t>
    </dgm:pt>
    <dgm:pt modelId="{CB797F13-2EE9-4003-A440-49646A5D924E}" type="sibTrans" cxnId="{49A70D49-2E80-4D13-8473-44CCC013827F}">
      <dgm:prSet/>
      <dgm:spPr/>
      <dgm:t>
        <a:bodyPr/>
        <a:lstStyle/>
        <a:p>
          <a:endParaRPr lang="en-US"/>
        </a:p>
      </dgm:t>
    </dgm:pt>
    <dgm:pt modelId="{30A62A3A-1904-4EB2-8C61-E00078297CE5}">
      <dgm:prSet/>
      <dgm:spPr/>
      <dgm:t>
        <a:bodyPr/>
        <a:lstStyle/>
        <a:p>
          <a:r>
            <a:rPr lang="fr-BE" b="0" i="0"/>
            <a:t>Globalement, les sueurs nocturnes sont la conséquence d’</a:t>
          </a:r>
          <a:r>
            <a:rPr lang="fr-BE" b="1" i="0"/>
            <a:t>une stimulation du système nerveux sympathique</a:t>
          </a:r>
          <a:r>
            <a:rPr lang="fr-BE" b="0" i="0"/>
            <a:t> qui est l’un des systèmes nerveux autonomes de l’organisme. L’origine de cette sudation est l’excitation de ce système nerveux. </a:t>
          </a:r>
          <a:endParaRPr lang="en-US"/>
        </a:p>
      </dgm:t>
    </dgm:pt>
    <dgm:pt modelId="{057DF487-7BDD-48EB-8533-CB0F6203FF09}" type="parTrans" cxnId="{DAED9953-3B8B-494D-B65C-A1D6733B9775}">
      <dgm:prSet/>
      <dgm:spPr/>
      <dgm:t>
        <a:bodyPr/>
        <a:lstStyle/>
        <a:p>
          <a:endParaRPr lang="en-US"/>
        </a:p>
      </dgm:t>
    </dgm:pt>
    <dgm:pt modelId="{D9B747B5-ED1E-42A8-ADFA-1A3DFD9C8E65}" type="sibTrans" cxnId="{DAED9953-3B8B-494D-B65C-A1D6733B9775}">
      <dgm:prSet/>
      <dgm:spPr/>
      <dgm:t>
        <a:bodyPr/>
        <a:lstStyle/>
        <a:p>
          <a:endParaRPr lang="en-US"/>
        </a:p>
      </dgm:t>
    </dgm:pt>
    <dgm:pt modelId="{FB9A456E-234D-410F-94D0-E35B981DE5C1}">
      <dgm:prSet/>
      <dgm:spPr/>
      <dgm:t>
        <a:bodyPr/>
        <a:lstStyle/>
        <a:p>
          <a:r>
            <a:rPr lang="fr-BE" b="0" i="0"/>
            <a:t>Néanmoins, les causes sont diverses. Il convient alors d’en identifier l’origine précise pour éviter toute complication. </a:t>
          </a:r>
          <a:endParaRPr lang="en-US"/>
        </a:p>
      </dgm:t>
    </dgm:pt>
    <dgm:pt modelId="{B26B7DFE-5B08-476A-B20A-90D3A1D8FCCD}" type="parTrans" cxnId="{6E823DB0-2C43-4016-B2EE-146B1EAD3F08}">
      <dgm:prSet/>
      <dgm:spPr/>
      <dgm:t>
        <a:bodyPr/>
        <a:lstStyle/>
        <a:p>
          <a:endParaRPr lang="en-US"/>
        </a:p>
      </dgm:t>
    </dgm:pt>
    <dgm:pt modelId="{EA8656CB-B7AC-46F4-886D-EAAE1B5C303E}" type="sibTrans" cxnId="{6E823DB0-2C43-4016-B2EE-146B1EAD3F08}">
      <dgm:prSet/>
      <dgm:spPr/>
      <dgm:t>
        <a:bodyPr/>
        <a:lstStyle/>
        <a:p>
          <a:endParaRPr lang="en-US"/>
        </a:p>
      </dgm:t>
    </dgm:pt>
    <dgm:pt modelId="{098536F9-7BEE-40CC-B8CB-C88464F47861}" type="pres">
      <dgm:prSet presAssocID="{1D23F904-5142-4DD3-B6B9-E36238E9EF37}" presName="root" presStyleCnt="0">
        <dgm:presLayoutVars>
          <dgm:dir/>
          <dgm:resizeHandles val="exact"/>
        </dgm:presLayoutVars>
      </dgm:prSet>
      <dgm:spPr/>
    </dgm:pt>
    <dgm:pt modelId="{C93CE2D6-D6F5-4403-A6D4-EEFA7E126156}" type="pres">
      <dgm:prSet presAssocID="{1D23F904-5142-4DD3-B6B9-E36238E9EF37}" presName="container" presStyleCnt="0">
        <dgm:presLayoutVars>
          <dgm:dir/>
          <dgm:resizeHandles val="exact"/>
        </dgm:presLayoutVars>
      </dgm:prSet>
      <dgm:spPr/>
    </dgm:pt>
    <dgm:pt modelId="{99FF1320-A87F-4922-9516-DD8A56CF2335}" type="pres">
      <dgm:prSet presAssocID="{10844C31-9CD2-40BF-AF27-DBB26026C323}" presName="compNode" presStyleCnt="0"/>
      <dgm:spPr/>
    </dgm:pt>
    <dgm:pt modelId="{1CBD8A48-5F2C-46D1-8A4E-9FB63447D35A}" type="pres">
      <dgm:prSet presAssocID="{10844C31-9CD2-40BF-AF27-DBB26026C323}" presName="iconBgRect" presStyleLbl="bgShp" presStyleIdx="0" presStyleCnt="4"/>
      <dgm:spPr/>
    </dgm:pt>
    <dgm:pt modelId="{7577F58C-A3B3-4BE4-A64B-5A581DBB9D76}" type="pres">
      <dgm:prSet presAssocID="{10844C31-9CD2-40BF-AF27-DBB26026C323}"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Thermomètre"/>
        </a:ext>
      </dgm:extLst>
    </dgm:pt>
    <dgm:pt modelId="{2057C5F7-1E9C-42E8-8581-935EBDF704C7}" type="pres">
      <dgm:prSet presAssocID="{10844C31-9CD2-40BF-AF27-DBB26026C323}" presName="spaceRect" presStyleCnt="0"/>
      <dgm:spPr/>
    </dgm:pt>
    <dgm:pt modelId="{3DC542B9-DBE2-40DB-A75D-2DF0899D88C7}" type="pres">
      <dgm:prSet presAssocID="{10844C31-9CD2-40BF-AF27-DBB26026C323}" presName="textRect" presStyleLbl="revTx" presStyleIdx="0" presStyleCnt="4">
        <dgm:presLayoutVars>
          <dgm:chMax val="1"/>
          <dgm:chPref val="1"/>
        </dgm:presLayoutVars>
      </dgm:prSet>
      <dgm:spPr/>
    </dgm:pt>
    <dgm:pt modelId="{0CD3B6B9-358A-45FF-BA6A-015ED5A14641}" type="pres">
      <dgm:prSet presAssocID="{333637A2-DD2D-41F8-BCCB-0224ED0404CC}" presName="sibTrans" presStyleLbl="sibTrans2D1" presStyleIdx="0" presStyleCnt="0"/>
      <dgm:spPr/>
    </dgm:pt>
    <dgm:pt modelId="{B68AFB1F-7A44-40AB-A35D-9E9B2A7C6706}" type="pres">
      <dgm:prSet presAssocID="{4701BDD7-1BC4-46E7-9F6F-56E0DA50A722}" presName="compNode" presStyleCnt="0"/>
      <dgm:spPr/>
    </dgm:pt>
    <dgm:pt modelId="{C018D84C-A887-419C-AFF3-15C102D89F24}" type="pres">
      <dgm:prSet presAssocID="{4701BDD7-1BC4-46E7-9F6F-56E0DA50A722}" presName="iconBgRect" presStyleLbl="bgShp" presStyleIdx="1" presStyleCnt="4"/>
      <dgm:spPr/>
    </dgm:pt>
    <dgm:pt modelId="{A584E4D7-D313-4021-9AEC-42DFBAAA8FD1}" type="pres">
      <dgm:prSet presAssocID="{4701BDD7-1BC4-46E7-9F6F-56E0DA50A722}"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ormir"/>
        </a:ext>
      </dgm:extLst>
    </dgm:pt>
    <dgm:pt modelId="{E036A230-4E54-45C3-B9E8-9B96D7D61A9B}" type="pres">
      <dgm:prSet presAssocID="{4701BDD7-1BC4-46E7-9F6F-56E0DA50A722}" presName="spaceRect" presStyleCnt="0"/>
      <dgm:spPr/>
    </dgm:pt>
    <dgm:pt modelId="{CF42D61E-5069-4128-8D6C-FF009A00E8D6}" type="pres">
      <dgm:prSet presAssocID="{4701BDD7-1BC4-46E7-9F6F-56E0DA50A722}" presName="textRect" presStyleLbl="revTx" presStyleIdx="1" presStyleCnt="4">
        <dgm:presLayoutVars>
          <dgm:chMax val="1"/>
          <dgm:chPref val="1"/>
        </dgm:presLayoutVars>
      </dgm:prSet>
      <dgm:spPr/>
    </dgm:pt>
    <dgm:pt modelId="{5D1AA120-D353-414F-8818-1555FF730FF1}" type="pres">
      <dgm:prSet presAssocID="{CB797F13-2EE9-4003-A440-49646A5D924E}" presName="sibTrans" presStyleLbl="sibTrans2D1" presStyleIdx="0" presStyleCnt="0"/>
      <dgm:spPr/>
    </dgm:pt>
    <dgm:pt modelId="{CBDD1A4C-ADDD-4D2A-B146-7DF784C98E94}" type="pres">
      <dgm:prSet presAssocID="{30A62A3A-1904-4EB2-8C61-E00078297CE5}" presName="compNode" presStyleCnt="0"/>
      <dgm:spPr/>
    </dgm:pt>
    <dgm:pt modelId="{1A8E76D4-D3F1-44C5-B861-F8DBB72CD831}" type="pres">
      <dgm:prSet presAssocID="{30A62A3A-1904-4EB2-8C61-E00078297CE5}" presName="iconBgRect" presStyleLbl="bgShp" presStyleIdx="2" presStyleCnt="4"/>
      <dgm:spPr/>
    </dgm:pt>
    <dgm:pt modelId="{8AD856F9-20F3-4E3B-B3BF-89D2A44450CA}" type="pres">
      <dgm:prSet presAssocID="{30A62A3A-1904-4EB2-8C61-E00078297CE5}"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Brain in head"/>
        </a:ext>
      </dgm:extLst>
    </dgm:pt>
    <dgm:pt modelId="{8B7C5426-A15F-49B0-87C5-E57829408E89}" type="pres">
      <dgm:prSet presAssocID="{30A62A3A-1904-4EB2-8C61-E00078297CE5}" presName="spaceRect" presStyleCnt="0"/>
      <dgm:spPr/>
    </dgm:pt>
    <dgm:pt modelId="{1B723FB6-F549-4CFC-B2D9-3D5EDC36701D}" type="pres">
      <dgm:prSet presAssocID="{30A62A3A-1904-4EB2-8C61-E00078297CE5}" presName="textRect" presStyleLbl="revTx" presStyleIdx="2" presStyleCnt="4">
        <dgm:presLayoutVars>
          <dgm:chMax val="1"/>
          <dgm:chPref val="1"/>
        </dgm:presLayoutVars>
      </dgm:prSet>
      <dgm:spPr/>
    </dgm:pt>
    <dgm:pt modelId="{455F3154-508E-42DB-959D-BFA33029B880}" type="pres">
      <dgm:prSet presAssocID="{D9B747B5-ED1E-42A8-ADFA-1A3DFD9C8E65}" presName="sibTrans" presStyleLbl="sibTrans2D1" presStyleIdx="0" presStyleCnt="0"/>
      <dgm:spPr/>
    </dgm:pt>
    <dgm:pt modelId="{0417EC57-D632-4036-A0F8-0451271C0BBC}" type="pres">
      <dgm:prSet presAssocID="{FB9A456E-234D-410F-94D0-E35B981DE5C1}" presName="compNode" presStyleCnt="0"/>
      <dgm:spPr/>
    </dgm:pt>
    <dgm:pt modelId="{E97ACEAA-5D66-41CE-AA6D-D49424408B4E}" type="pres">
      <dgm:prSet presAssocID="{FB9A456E-234D-410F-94D0-E35B981DE5C1}" presName="iconBgRect" presStyleLbl="bgShp" presStyleIdx="3" presStyleCnt="4"/>
      <dgm:spPr/>
    </dgm:pt>
    <dgm:pt modelId="{8510230C-B5BC-46F7-B0DC-4F55C76B6EA1}" type="pres">
      <dgm:prSet presAssocID="{FB9A456E-234D-410F-94D0-E35B981DE5C1}"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Irritant"/>
        </a:ext>
      </dgm:extLst>
    </dgm:pt>
    <dgm:pt modelId="{7547658D-A889-49B3-B09F-16ADC85E42F1}" type="pres">
      <dgm:prSet presAssocID="{FB9A456E-234D-410F-94D0-E35B981DE5C1}" presName="spaceRect" presStyleCnt="0"/>
      <dgm:spPr/>
    </dgm:pt>
    <dgm:pt modelId="{D39BD4B6-C4DA-4B2D-B428-F22B21766F05}" type="pres">
      <dgm:prSet presAssocID="{FB9A456E-234D-410F-94D0-E35B981DE5C1}" presName="textRect" presStyleLbl="revTx" presStyleIdx="3" presStyleCnt="4">
        <dgm:presLayoutVars>
          <dgm:chMax val="1"/>
          <dgm:chPref val="1"/>
        </dgm:presLayoutVars>
      </dgm:prSet>
      <dgm:spPr/>
    </dgm:pt>
  </dgm:ptLst>
  <dgm:cxnLst>
    <dgm:cxn modelId="{4B420F03-4F6F-4988-A512-5651E3C12C44}" type="presOf" srcId="{10844C31-9CD2-40BF-AF27-DBB26026C323}" destId="{3DC542B9-DBE2-40DB-A75D-2DF0899D88C7}" srcOrd="0" destOrd="0" presId="urn:microsoft.com/office/officeart/2018/2/layout/IconCircleList"/>
    <dgm:cxn modelId="{9383FE0E-209C-4A8E-8ACB-C231D4EDE75D}" type="presOf" srcId="{CB797F13-2EE9-4003-A440-49646A5D924E}" destId="{5D1AA120-D353-414F-8818-1555FF730FF1}" srcOrd="0" destOrd="0" presId="urn:microsoft.com/office/officeart/2018/2/layout/IconCircleList"/>
    <dgm:cxn modelId="{10E9292B-76EE-4254-9895-343030881731}" type="presOf" srcId="{30A62A3A-1904-4EB2-8C61-E00078297CE5}" destId="{1B723FB6-F549-4CFC-B2D9-3D5EDC36701D}" srcOrd="0" destOrd="0" presId="urn:microsoft.com/office/officeart/2018/2/layout/IconCircleList"/>
    <dgm:cxn modelId="{91AAD546-E626-4FC2-A020-1441879AC2BB}" type="presOf" srcId="{1D23F904-5142-4DD3-B6B9-E36238E9EF37}" destId="{098536F9-7BEE-40CC-B8CB-C88464F47861}" srcOrd="0" destOrd="0" presId="urn:microsoft.com/office/officeart/2018/2/layout/IconCircleList"/>
    <dgm:cxn modelId="{49A70D49-2E80-4D13-8473-44CCC013827F}" srcId="{1D23F904-5142-4DD3-B6B9-E36238E9EF37}" destId="{4701BDD7-1BC4-46E7-9F6F-56E0DA50A722}" srcOrd="1" destOrd="0" parTransId="{5FD3D0AE-D426-4618-9F30-30AD6543D6F5}" sibTransId="{CB797F13-2EE9-4003-A440-49646A5D924E}"/>
    <dgm:cxn modelId="{DAED9953-3B8B-494D-B65C-A1D6733B9775}" srcId="{1D23F904-5142-4DD3-B6B9-E36238E9EF37}" destId="{30A62A3A-1904-4EB2-8C61-E00078297CE5}" srcOrd="2" destOrd="0" parTransId="{057DF487-7BDD-48EB-8533-CB0F6203FF09}" sibTransId="{D9B747B5-ED1E-42A8-ADFA-1A3DFD9C8E65}"/>
    <dgm:cxn modelId="{2076409C-EE94-4F17-8EF0-B361694DCAAD}" type="presOf" srcId="{FB9A456E-234D-410F-94D0-E35B981DE5C1}" destId="{D39BD4B6-C4DA-4B2D-B428-F22B21766F05}" srcOrd="0" destOrd="0" presId="urn:microsoft.com/office/officeart/2018/2/layout/IconCircleList"/>
    <dgm:cxn modelId="{6E823DB0-2C43-4016-B2EE-146B1EAD3F08}" srcId="{1D23F904-5142-4DD3-B6B9-E36238E9EF37}" destId="{FB9A456E-234D-410F-94D0-E35B981DE5C1}" srcOrd="3" destOrd="0" parTransId="{B26B7DFE-5B08-476A-B20A-90D3A1D8FCCD}" sibTransId="{EA8656CB-B7AC-46F4-886D-EAAE1B5C303E}"/>
    <dgm:cxn modelId="{B85D5BB9-DC27-4386-99CF-003ABBE2D48A}" type="presOf" srcId="{333637A2-DD2D-41F8-BCCB-0224ED0404CC}" destId="{0CD3B6B9-358A-45FF-BA6A-015ED5A14641}" srcOrd="0" destOrd="0" presId="urn:microsoft.com/office/officeart/2018/2/layout/IconCircleList"/>
    <dgm:cxn modelId="{AF7FB4C3-1DB5-4D77-8B9E-B5060963C277}" type="presOf" srcId="{D9B747B5-ED1E-42A8-ADFA-1A3DFD9C8E65}" destId="{455F3154-508E-42DB-959D-BFA33029B880}" srcOrd="0" destOrd="0" presId="urn:microsoft.com/office/officeart/2018/2/layout/IconCircleList"/>
    <dgm:cxn modelId="{F51CF6C5-072D-400F-9BB2-712E8AD5E670}" srcId="{1D23F904-5142-4DD3-B6B9-E36238E9EF37}" destId="{10844C31-9CD2-40BF-AF27-DBB26026C323}" srcOrd="0" destOrd="0" parTransId="{71774C90-5CD8-418D-A2E2-A8B8C2836BB7}" sibTransId="{333637A2-DD2D-41F8-BCCB-0224ED0404CC}"/>
    <dgm:cxn modelId="{2CEC47E7-12DF-48F1-9C40-C510A815A910}" type="presOf" srcId="{4701BDD7-1BC4-46E7-9F6F-56E0DA50A722}" destId="{CF42D61E-5069-4128-8D6C-FF009A00E8D6}" srcOrd="0" destOrd="0" presId="urn:microsoft.com/office/officeart/2018/2/layout/IconCircleList"/>
    <dgm:cxn modelId="{3E756D32-6DB8-4CC0-8E29-E821A01EB355}" type="presParOf" srcId="{098536F9-7BEE-40CC-B8CB-C88464F47861}" destId="{C93CE2D6-D6F5-4403-A6D4-EEFA7E126156}" srcOrd="0" destOrd="0" presId="urn:microsoft.com/office/officeart/2018/2/layout/IconCircleList"/>
    <dgm:cxn modelId="{67293656-743F-44D9-95A9-D3EF75B5E4C0}" type="presParOf" srcId="{C93CE2D6-D6F5-4403-A6D4-EEFA7E126156}" destId="{99FF1320-A87F-4922-9516-DD8A56CF2335}" srcOrd="0" destOrd="0" presId="urn:microsoft.com/office/officeart/2018/2/layout/IconCircleList"/>
    <dgm:cxn modelId="{86868606-1B8F-487F-BF37-2759E22F7CF5}" type="presParOf" srcId="{99FF1320-A87F-4922-9516-DD8A56CF2335}" destId="{1CBD8A48-5F2C-46D1-8A4E-9FB63447D35A}" srcOrd="0" destOrd="0" presId="urn:microsoft.com/office/officeart/2018/2/layout/IconCircleList"/>
    <dgm:cxn modelId="{84DF7658-61F6-4640-BA1F-204D54F1D963}" type="presParOf" srcId="{99FF1320-A87F-4922-9516-DD8A56CF2335}" destId="{7577F58C-A3B3-4BE4-A64B-5A581DBB9D76}" srcOrd="1" destOrd="0" presId="urn:microsoft.com/office/officeart/2018/2/layout/IconCircleList"/>
    <dgm:cxn modelId="{8900AAC4-6838-4391-9780-9126F948D15B}" type="presParOf" srcId="{99FF1320-A87F-4922-9516-DD8A56CF2335}" destId="{2057C5F7-1E9C-42E8-8581-935EBDF704C7}" srcOrd="2" destOrd="0" presId="urn:microsoft.com/office/officeart/2018/2/layout/IconCircleList"/>
    <dgm:cxn modelId="{00BAC975-2058-4214-8E34-E8B5AC9C6BE2}" type="presParOf" srcId="{99FF1320-A87F-4922-9516-DD8A56CF2335}" destId="{3DC542B9-DBE2-40DB-A75D-2DF0899D88C7}" srcOrd="3" destOrd="0" presId="urn:microsoft.com/office/officeart/2018/2/layout/IconCircleList"/>
    <dgm:cxn modelId="{7932DC14-EB48-4A06-831D-9C3137C4E411}" type="presParOf" srcId="{C93CE2D6-D6F5-4403-A6D4-EEFA7E126156}" destId="{0CD3B6B9-358A-45FF-BA6A-015ED5A14641}" srcOrd="1" destOrd="0" presId="urn:microsoft.com/office/officeart/2018/2/layout/IconCircleList"/>
    <dgm:cxn modelId="{C61E0C79-BD79-434F-A786-D8C66EE96185}" type="presParOf" srcId="{C93CE2D6-D6F5-4403-A6D4-EEFA7E126156}" destId="{B68AFB1F-7A44-40AB-A35D-9E9B2A7C6706}" srcOrd="2" destOrd="0" presId="urn:microsoft.com/office/officeart/2018/2/layout/IconCircleList"/>
    <dgm:cxn modelId="{64031B88-FCE7-43EB-8B8A-A1BB030C59D2}" type="presParOf" srcId="{B68AFB1F-7A44-40AB-A35D-9E9B2A7C6706}" destId="{C018D84C-A887-419C-AFF3-15C102D89F24}" srcOrd="0" destOrd="0" presId="urn:microsoft.com/office/officeart/2018/2/layout/IconCircleList"/>
    <dgm:cxn modelId="{BB4AE721-8B7E-4336-BF93-6BAB5E1D6885}" type="presParOf" srcId="{B68AFB1F-7A44-40AB-A35D-9E9B2A7C6706}" destId="{A584E4D7-D313-4021-9AEC-42DFBAAA8FD1}" srcOrd="1" destOrd="0" presId="urn:microsoft.com/office/officeart/2018/2/layout/IconCircleList"/>
    <dgm:cxn modelId="{626902D3-B729-4F53-A244-41F15A766D2B}" type="presParOf" srcId="{B68AFB1F-7A44-40AB-A35D-9E9B2A7C6706}" destId="{E036A230-4E54-45C3-B9E8-9B96D7D61A9B}" srcOrd="2" destOrd="0" presId="urn:microsoft.com/office/officeart/2018/2/layout/IconCircleList"/>
    <dgm:cxn modelId="{CCAD164B-0237-46C8-9FB9-539C8B504CDB}" type="presParOf" srcId="{B68AFB1F-7A44-40AB-A35D-9E9B2A7C6706}" destId="{CF42D61E-5069-4128-8D6C-FF009A00E8D6}" srcOrd="3" destOrd="0" presId="urn:microsoft.com/office/officeart/2018/2/layout/IconCircleList"/>
    <dgm:cxn modelId="{72E02472-3503-4346-AB0B-1389234FE556}" type="presParOf" srcId="{C93CE2D6-D6F5-4403-A6D4-EEFA7E126156}" destId="{5D1AA120-D353-414F-8818-1555FF730FF1}" srcOrd="3" destOrd="0" presId="urn:microsoft.com/office/officeart/2018/2/layout/IconCircleList"/>
    <dgm:cxn modelId="{8950E509-99AE-42A9-840F-A8DA9A570016}" type="presParOf" srcId="{C93CE2D6-D6F5-4403-A6D4-EEFA7E126156}" destId="{CBDD1A4C-ADDD-4D2A-B146-7DF784C98E94}" srcOrd="4" destOrd="0" presId="urn:microsoft.com/office/officeart/2018/2/layout/IconCircleList"/>
    <dgm:cxn modelId="{C354E9F9-D0A5-4249-92C3-4C70659A2FFB}" type="presParOf" srcId="{CBDD1A4C-ADDD-4D2A-B146-7DF784C98E94}" destId="{1A8E76D4-D3F1-44C5-B861-F8DBB72CD831}" srcOrd="0" destOrd="0" presId="urn:microsoft.com/office/officeart/2018/2/layout/IconCircleList"/>
    <dgm:cxn modelId="{65EFD501-B7B0-4D1D-80F1-0AA179BC49ED}" type="presParOf" srcId="{CBDD1A4C-ADDD-4D2A-B146-7DF784C98E94}" destId="{8AD856F9-20F3-4E3B-B3BF-89D2A44450CA}" srcOrd="1" destOrd="0" presId="urn:microsoft.com/office/officeart/2018/2/layout/IconCircleList"/>
    <dgm:cxn modelId="{F191AC5B-385D-4C2B-8871-571BC7D7B061}" type="presParOf" srcId="{CBDD1A4C-ADDD-4D2A-B146-7DF784C98E94}" destId="{8B7C5426-A15F-49B0-87C5-E57829408E89}" srcOrd="2" destOrd="0" presId="urn:microsoft.com/office/officeart/2018/2/layout/IconCircleList"/>
    <dgm:cxn modelId="{A443D1E7-2E40-48F2-813F-9F2B77B392E5}" type="presParOf" srcId="{CBDD1A4C-ADDD-4D2A-B146-7DF784C98E94}" destId="{1B723FB6-F549-4CFC-B2D9-3D5EDC36701D}" srcOrd="3" destOrd="0" presId="urn:microsoft.com/office/officeart/2018/2/layout/IconCircleList"/>
    <dgm:cxn modelId="{FF50604F-5522-4611-8106-D30CF748AE42}" type="presParOf" srcId="{C93CE2D6-D6F5-4403-A6D4-EEFA7E126156}" destId="{455F3154-508E-42DB-959D-BFA33029B880}" srcOrd="5" destOrd="0" presId="urn:microsoft.com/office/officeart/2018/2/layout/IconCircleList"/>
    <dgm:cxn modelId="{5081AA57-74AD-4279-8759-F3B0E71DEE70}" type="presParOf" srcId="{C93CE2D6-D6F5-4403-A6D4-EEFA7E126156}" destId="{0417EC57-D632-4036-A0F8-0451271C0BBC}" srcOrd="6" destOrd="0" presId="urn:microsoft.com/office/officeart/2018/2/layout/IconCircleList"/>
    <dgm:cxn modelId="{067A9C88-CDB7-4839-9358-4DA1EA6DF044}" type="presParOf" srcId="{0417EC57-D632-4036-A0F8-0451271C0BBC}" destId="{E97ACEAA-5D66-41CE-AA6D-D49424408B4E}" srcOrd="0" destOrd="0" presId="urn:microsoft.com/office/officeart/2018/2/layout/IconCircleList"/>
    <dgm:cxn modelId="{27AA685A-222F-498A-87F7-EE8D926BAD34}" type="presParOf" srcId="{0417EC57-D632-4036-A0F8-0451271C0BBC}" destId="{8510230C-B5BC-46F7-B0DC-4F55C76B6EA1}" srcOrd="1" destOrd="0" presId="urn:microsoft.com/office/officeart/2018/2/layout/IconCircleList"/>
    <dgm:cxn modelId="{EF280A42-72BF-49C5-9D49-E3C98AB9EED1}" type="presParOf" srcId="{0417EC57-D632-4036-A0F8-0451271C0BBC}" destId="{7547658D-A889-49B3-B09F-16ADC85E42F1}" srcOrd="2" destOrd="0" presId="urn:microsoft.com/office/officeart/2018/2/layout/IconCircleList"/>
    <dgm:cxn modelId="{F93E9EC3-28E3-4EE5-B1EF-E12BDC31E348}" type="presParOf" srcId="{0417EC57-D632-4036-A0F8-0451271C0BBC}" destId="{D39BD4B6-C4DA-4B2D-B428-F22B21766F0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89BE6A-4395-4931-8E18-2DC96B20C3B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B720616-11EF-4EB2-A3A8-CB617F01B26D}">
      <dgm:prSet/>
      <dgm:spPr/>
      <dgm:t>
        <a:bodyPr/>
        <a:lstStyle/>
        <a:p>
          <a:r>
            <a:rPr lang="fr-BE" b="0" i="0" dirty="0" err="1"/>
            <a:t>Sleep</a:t>
          </a:r>
          <a:r>
            <a:rPr lang="fr-BE" b="0" i="0" dirty="0"/>
            <a:t> </a:t>
          </a:r>
          <a:r>
            <a:rPr lang="fr-BE" b="0" i="0" dirty="0" err="1"/>
            <a:t>apnea</a:t>
          </a:r>
          <a:r>
            <a:rPr lang="fr-BE" b="0" i="0" dirty="0"/>
            <a:t>  </a:t>
          </a:r>
          <a:endParaRPr lang="en-US" dirty="0"/>
        </a:p>
      </dgm:t>
    </dgm:pt>
    <dgm:pt modelId="{9F09F1E0-B428-4A4E-A8CB-64534503E56B}" type="parTrans" cxnId="{BA94A468-4F51-4C75-8A58-1F1BE12A5C86}">
      <dgm:prSet/>
      <dgm:spPr/>
      <dgm:t>
        <a:bodyPr/>
        <a:lstStyle/>
        <a:p>
          <a:endParaRPr lang="en-US"/>
        </a:p>
      </dgm:t>
    </dgm:pt>
    <dgm:pt modelId="{7FF8D321-BB16-4AFE-93C0-DE46C7C9C1DC}" type="sibTrans" cxnId="{BA94A468-4F51-4C75-8A58-1F1BE12A5C86}">
      <dgm:prSet/>
      <dgm:spPr/>
      <dgm:t>
        <a:bodyPr/>
        <a:lstStyle/>
        <a:p>
          <a:endParaRPr lang="en-US"/>
        </a:p>
      </dgm:t>
    </dgm:pt>
    <dgm:pt modelId="{FD16A676-1619-4E16-9027-A32DA7C55CAB}">
      <dgm:prSet/>
      <dgm:spPr/>
      <dgm:t>
        <a:bodyPr/>
        <a:lstStyle/>
        <a:p>
          <a:r>
            <a:rPr lang="en-US" dirty="0"/>
            <a:t>Restless legs syndrome</a:t>
          </a:r>
        </a:p>
      </dgm:t>
    </dgm:pt>
    <dgm:pt modelId="{B52517BB-A454-48D5-9A26-BEC260C788D9}" type="parTrans" cxnId="{4D31DA1B-BFED-42D2-8C00-70F0E653C4F2}">
      <dgm:prSet/>
      <dgm:spPr/>
      <dgm:t>
        <a:bodyPr/>
        <a:lstStyle/>
        <a:p>
          <a:endParaRPr lang="en-US"/>
        </a:p>
      </dgm:t>
    </dgm:pt>
    <dgm:pt modelId="{2DE83FB9-089E-44AF-B7DC-EF3997F63F92}" type="sibTrans" cxnId="{4D31DA1B-BFED-42D2-8C00-70F0E653C4F2}">
      <dgm:prSet/>
      <dgm:spPr/>
      <dgm:t>
        <a:bodyPr/>
        <a:lstStyle/>
        <a:p>
          <a:endParaRPr lang="en-US"/>
        </a:p>
      </dgm:t>
    </dgm:pt>
    <dgm:pt modelId="{342BA23A-2E95-4122-A90A-C18CD23D03DC}">
      <dgm:prSet/>
      <dgm:spPr/>
      <dgm:t>
        <a:bodyPr/>
        <a:lstStyle/>
        <a:p>
          <a:r>
            <a:rPr lang="fr-BE" b="0" i="0" dirty="0" err="1"/>
            <a:t>Gastroesophageal</a:t>
          </a:r>
          <a:r>
            <a:rPr lang="fr-BE" b="0" i="0" dirty="0"/>
            <a:t> reflux </a:t>
          </a:r>
          <a:endParaRPr lang="en-US" dirty="0"/>
        </a:p>
      </dgm:t>
    </dgm:pt>
    <dgm:pt modelId="{4D3E08B7-1CB7-454E-A0C1-1712AE97FEAD}" type="parTrans" cxnId="{D1781528-C449-4AB4-8CFF-D3CA7B30D1C8}">
      <dgm:prSet/>
      <dgm:spPr/>
      <dgm:t>
        <a:bodyPr/>
        <a:lstStyle/>
        <a:p>
          <a:endParaRPr lang="en-US"/>
        </a:p>
      </dgm:t>
    </dgm:pt>
    <dgm:pt modelId="{B6522CEB-B6BA-4647-A7D6-48EEDF296AF1}" type="sibTrans" cxnId="{D1781528-C449-4AB4-8CFF-D3CA7B30D1C8}">
      <dgm:prSet/>
      <dgm:spPr/>
      <dgm:t>
        <a:bodyPr/>
        <a:lstStyle/>
        <a:p>
          <a:endParaRPr lang="en-US"/>
        </a:p>
      </dgm:t>
    </dgm:pt>
    <dgm:pt modelId="{A68DE810-3157-41ED-9A80-8F20E611F950}">
      <dgm:prSet/>
      <dgm:spPr/>
      <dgm:t>
        <a:bodyPr/>
        <a:lstStyle/>
        <a:p>
          <a:r>
            <a:rPr lang="fr-BE" b="1" i="0" u="sng">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Acute infections  VIH</a:t>
          </a:r>
          <a:r>
            <a:rPr lang="fr-BE" b="0" i="0">
              <a:solidFill>
                <a:schemeClr val="bg1"/>
              </a:solidFill>
            </a:rPr>
            <a:t>, l’</a:t>
          </a:r>
          <a:r>
            <a:rPr lang="fr-BE" b="1" i="0" u="sng">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hépatite C</a:t>
          </a:r>
          <a:r>
            <a:rPr lang="fr-BE" b="0" i="0"/>
            <a:t>, une endocarditis,  </a:t>
          </a:r>
          <a:endParaRPr lang="en-US" dirty="0"/>
        </a:p>
      </dgm:t>
    </dgm:pt>
    <dgm:pt modelId="{C11D942D-B872-48E8-A2E5-9BEC31536C21}" type="parTrans" cxnId="{FF6A9DA9-EEF8-4BFE-9100-E3A0C0E68A4E}">
      <dgm:prSet/>
      <dgm:spPr/>
      <dgm:t>
        <a:bodyPr/>
        <a:lstStyle/>
        <a:p>
          <a:endParaRPr lang="en-US"/>
        </a:p>
      </dgm:t>
    </dgm:pt>
    <dgm:pt modelId="{71AFBB1C-DA74-4569-AA62-AAB16E1AC707}" type="sibTrans" cxnId="{FF6A9DA9-EEF8-4BFE-9100-E3A0C0E68A4E}">
      <dgm:prSet/>
      <dgm:spPr/>
      <dgm:t>
        <a:bodyPr/>
        <a:lstStyle/>
        <a:p>
          <a:endParaRPr lang="en-US"/>
        </a:p>
      </dgm:t>
    </dgm:pt>
    <dgm:pt modelId="{E79E8D11-2D0B-4908-86E9-8B428C526F3D}">
      <dgm:prSet/>
      <dgm:spPr/>
      <dgm:t>
        <a:bodyPr/>
        <a:lstStyle/>
        <a:p>
          <a:r>
            <a:rPr lang="fr-BE" b="1" i="0" u="sng">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hyperthyro</a:t>
          </a:r>
          <a:r>
            <a:rPr lang="fr-BE" b="1" i="0" u="sng">
              <a:solidFill>
                <a:schemeClr val="bg1"/>
              </a:solidFill>
            </a:rPr>
            <a:t>idism</a:t>
          </a:r>
          <a:r>
            <a:rPr lang="fr-BE" b="0" i="0">
              <a:solidFill>
                <a:schemeClr val="bg1"/>
              </a:solidFill>
            </a:rPr>
            <a:t> </a:t>
          </a:r>
          <a:endParaRPr lang="en-US" dirty="0">
            <a:solidFill>
              <a:schemeClr val="bg1"/>
            </a:solidFill>
          </a:endParaRPr>
        </a:p>
      </dgm:t>
    </dgm:pt>
    <dgm:pt modelId="{AD4AFEC9-93A4-4E64-A113-4CB915FEF4FD}" type="parTrans" cxnId="{309C74DE-07C8-4FB7-AA2B-8D06BF90D94B}">
      <dgm:prSet/>
      <dgm:spPr/>
      <dgm:t>
        <a:bodyPr/>
        <a:lstStyle/>
        <a:p>
          <a:endParaRPr lang="en-US"/>
        </a:p>
      </dgm:t>
    </dgm:pt>
    <dgm:pt modelId="{9F0E7724-22AD-458F-93CE-3566FC109DD4}" type="sibTrans" cxnId="{309C74DE-07C8-4FB7-AA2B-8D06BF90D94B}">
      <dgm:prSet/>
      <dgm:spPr/>
      <dgm:t>
        <a:bodyPr/>
        <a:lstStyle/>
        <a:p>
          <a:endParaRPr lang="en-US"/>
        </a:p>
      </dgm:t>
    </dgm:pt>
    <dgm:pt modelId="{314A4980-AEFB-42AA-AD8E-D7248B4703C0}">
      <dgm:prSet/>
      <dgm:spPr/>
      <dgm:t>
        <a:bodyPr/>
        <a:lstStyle/>
        <a:p>
          <a:r>
            <a:rPr lang="fr-BE" b="0" i="0" dirty="0"/>
            <a:t>Hodgkin </a:t>
          </a:r>
          <a:r>
            <a:rPr lang="fr-BE" b="0" i="0" dirty="0" err="1"/>
            <a:t>lymphoma</a:t>
          </a:r>
          <a:r>
            <a:rPr lang="fr-BE" b="0" i="0" dirty="0"/>
            <a:t>, </a:t>
          </a:r>
          <a:r>
            <a:rPr lang="fr-BE" b="0" i="0" dirty="0" err="1"/>
            <a:t>myeloma</a:t>
          </a:r>
          <a:r>
            <a:rPr lang="fr-BE" b="0" i="0" dirty="0"/>
            <a:t> </a:t>
          </a:r>
          <a:endParaRPr lang="en-US" dirty="0"/>
        </a:p>
      </dgm:t>
    </dgm:pt>
    <dgm:pt modelId="{2DEEDEE1-40FA-45B4-9E7E-54BBCE8C49FE}" type="parTrans" cxnId="{BC5F1DF0-8A43-4B5E-8702-20AD7056A4B2}">
      <dgm:prSet/>
      <dgm:spPr/>
      <dgm:t>
        <a:bodyPr/>
        <a:lstStyle/>
        <a:p>
          <a:endParaRPr lang="en-US"/>
        </a:p>
      </dgm:t>
    </dgm:pt>
    <dgm:pt modelId="{6F32E241-7FAC-4D75-923B-B3D4BA6CBE3E}" type="sibTrans" cxnId="{BC5F1DF0-8A43-4B5E-8702-20AD7056A4B2}">
      <dgm:prSet/>
      <dgm:spPr/>
      <dgm:t>
        <a:bodyPr/>
        <a:lstStyle/>
        <a:p>
          <a:endParaRPr lang="en-US"/>
        </a:p>
      </dgm:t>
    </dgm:pt>
    <dgm:pt modelId="{E1E923CB-E322-E946-932E-7591B4B8005F}">
      <dgm:prSet/>
      <dgm:spPr/>
      <dgm:t>
        <a:bodyPr/>
        <a:lstStyle/>
        <a:p>
          <a:r>
            <a:rPr lang="en-US" dirty="0"/>
            <a:t>Adrenal pathology</a:t>
          </a:r>
        </a:p>
      </dgm:t>
    </dgm:pt>
    <dgm:pt modelId="{DCC8316D-9533-CA44-A9E3-A6102794B4BB}" type="parTrans" cxnId="{D9BF70DF-9754-EA47-B9DB-F3BD8A171043}">
      <dgm:prSet/>
      <dgm:spPr/>
      <dgm:t>
        <a:bodyPr/>
        <a:lstStyle/>
        <a:p>
          <a:endParaRPr lang="fr-FR"/>
        </a:p>
      </dgm:t>
    </dgm:pt>
    <dgm:pt modelId="{D08AD504-D39A-4E4D-8D14-6E776D88EDCD}" type="sibTrans" cxnId="{D9BF70DF-9754-EA47-B9DB-F3BD8A171043}">
      <dgm:prSet/>
      <dgm:spPr/>
      <dgm:t>
        <a:bodyPr/>
        <a:lstStyle/>
        <a:p>
          <a:endParaRPr lang="fr-FR"/>
        </a:p>
      </dgm:t>
    </dgm:pt>
    <dgm:pt modelId="{98E6610B-CC19-E441-89D6-3F613FE13DDF}" type="pres">
      <dgm:prSet presAssocID="{CD89BE6A-4395-4931-8E18-2DC96B20C3B0}" presName="diagram" presStyleCnt="0">
        <dgm:presLayoutVars>
          <dgm:dir/>
          <dgm:resizeHandles val="exact"/>
        </dgm:presLayoutVars>
      </dgm:prSet>
      <dgm:spPr/>
    </dgm:pt>
    <dgm:pt modelId="{BB7D8648-D98E-504A-B401-0B42E9E0D34E}" type="pres">
      <dgm:prSet presAssocID="{2B720616-11EF-4EB2-A3A8-CB617F01B26D}" presName="node" presStyleLbl="node1" presStyleIdx="0" presStyleCnt="7">
        <dgm:presLayoutVars>
          <dgm:bulletEnabled val="1"/>
        </dgm:presLayoutVars>
      </dgm:prSet>
      <dgm:spPr/>
    </dgm:pt>
    <dgm:pt modelId="{343E0B7A-C5FB-2440-9ADD-1CC0549A022D}" type="pres">
      <dgm:prSet presAssocID="{7FF8D321-BB16-4AFE-93C0-DE46C7C9C1DC}" presName="sibTrans" presStyleCnt="0"/>
      <dgm:spPr/>
    </dgm:pt>
    <dgm:pt modelId="{7222FABC-FE36-2244-A85D-8CCF10371492}" type="pres">
      <dgm:prSet presAssocID="{FD16A676-1619-4E16-9027-A32DA7C55CAB}" presName="node" presStyleLbl="node1" presStyleIdx="1" presStyleCnt="7">
        <dgm:presLayoutVars>
          <dgm:bulletEnabled val="1"/>
        </dgm:presLayoutVars>
      </dgm:prSet>
      <dgm:spPr/>
    </dgm:pt>
    <dgm:pt modelId="{B894556F-0AA6-6D4A-A5FF-4F6CE9457878}" type="pres">
      <dgm:prSet presAssocID="{2DE83FB9-089E-44AF-B7DC-EF3997F63F92}" presName="sibTrans" presStyleCnt="0"/>
      <dgm:spPr/>
    </dgm:pt>
    <dgm:pt modelId="{3F9F8EB8-C07C-0944-8DE4-D454B267E4B7}" type="pres">
      <dgm:prSet presAssocID="{342BA23A-2E95-4122-A90A-C18CD23D03DC}" presName="node" presStyleLbl="node1" presStyleIdx="2" presStyleCnt="7">
        <dgm:presLayoutVars>
          <dgm:bulletEnabled val="1"/>
        </dgm:presLayoutVars>
      </dgm:prSet>
      <dgm:spPr/>
    </dgm:pt>
    <dgm:pt modelId="{2AFC5879-A1E1-DD45-B4EA-A448E79FD09B}" type="pres">
      <dgm:prSet presAssocID="{B6522CEB-B6BA-4647-A7D6-48EEDF296AF1}" presName="sibTrans" presStyleCnt="0"/>
      <dgm:spPr/>
    </dgm:pt>
    <dgm:pt modelId="{F44C5003-2B68-544C-B105-FB817CA96302}" type="pres">
      <dgm:prSet presAssocID="{A68DE810-3157-41ED-9A80-8F20E611F950}" presName="node" presStyleLbl="node1" presStyleIdx="3" presStyleCnt="7">
        <dgm:presLayoutVars>
          <dgm:bulletEnabled val="1"/>
        </dgm:presLayoutVars>
      </dgm:prSet>
      <dgm:spPr/>
    </dgm:pt>
    <dgm:pt modelId="{B0B05841-8BFD-C94D-A7A2-EB93A834E7C1}" type="pres">
      <dgm:prSet presAssocID="{71AFBB1C-DA74-4569-AA62-AAB16E1AC707}" presName="sibTrans" presStyleCnt="0"/>
      <dgm:spPr/>
    </dgm:pt>
    <dgm:pt modelId="{382BDEEC-15EF-5949-AFFC-E02C1DFD6A69}" type="pres">
      <dgm:prSet presAssocID="{E79E8D11-2D0B-4908-86E9-8B428C526F3D}" presName="node" presStyleLbl="node1" presStyleIdx="4" presStyleCnt="7">
        <dgm:presLayoutVars>
          <dgm:bulletEnabled val="1"/>
        </dgm:presLayoutVars>
      </dgm:prSet>
      <dgm:spPr/>
    </dgm:pt>
    <dgm:pt modelId="{F58F4661-998D-364B-9C05-80460B063387}" type="pres">
      <dgm:prSet presAssocID="{9F0E7724-22AD-458F-93CE-3566FC109DD4}" presName="sibTrans" presStyleCnt="0"/>
      <dgm:spPr/>
    </dgm:pt>
    <dgm:pt modelId="{E2A4A4DC-BE9F-3A41-93B4-E841A2B368F5}" type="pres">
      <dgm:prSet presAssocID="{314A4980-AEFB-42AA-AD8E-D7248B4703C0}" presName="node" presStyleLbl="node1" presStyleIdx="5" presStyleCnt="7">
        <dgm:presLayoutVars>
          <dgm:bulletEnabled val="1"/>
        </dgm:presLayoutVars>
      </dgm:prSet>
      <dgm:spPr/>
    </dgm:pt>
    <dgm:pt modelId="{F2B6A406-0177-964E-97AB-6EA2799A329E}" type="pres">
      <dgm:prSet presAssocID="{6F32E241-7FAC-4D75-923B-B3D4BA6CBE3E}" presName="sibTrans" presStyleCnt="0"/>
      <dgm:spPr/>
    </dgm:pt>
    <dgm:pt modelId="{45524B92-A2CF-9341-91DC-5CB399420BCC}" type="pres">
      <dgm:prSet presAssocID="{E1E923CB-E322-E946-932E-7591B4B8005F}" presName="node" presStyleLbl="node1" presStyleIdx="6" presStyleCnt="7">
        <dgm:presLayoutVars>
          <dgm:bulletEnabled val="1"/>
        </dgm:presLayoutVars>
      </dgm:prSet>
      <dgm:spPr/>
    </dgm:pt>
  </dgm:ptLst>
  <dgm:cxnLst>
    <dgm:cxn modelId="{7E4A080F-7389-5941-9548-67EEC604507A}" type="presOf" srcId="{CD89BE6A-4395-4931-8E18-2DC96B20C3B0}" destId="{98E6610B-CC19-E441-89D6-3F613FE13DDF}" srcOrd="0" destOrd="0" presId="urn:microsoft.com/office/officeart/2005/8/layout/default"/>
    <dgm:cxn modelId="{4D31DA1B-BFED-42D2-8C00-70F0E653C4F2}" srcId="{CD89BE6A-4395-4931-8E18-2DC96B20C3B0}" destId="{FD16A676-1619-4E16-9027-A32DA7C55CAB}" srcOrd="1" destOrd="0" parTransId="{B52517BB-A454-48D5-9A26-BEC260C788D9}" sibTransId="{2DE83FB9-089E-44AF-B7DC-EF3997F63F92}"/>
    <dgm:cxn modelId="{1A2B0A1E-3917-8D41-B645-4A55A31C636F}" type="presOf" srcId="{E79E8D11-2D0B-4908-86E9-8B428C526F3D}" destId="{382BDEEC-15EF-5949-AFFC-E02C1DFD6A69}" srcOrd="0" destOrd="0" presId="urn:microsoft.com/office/officeart/2005/8/layout/default"/>
    <dgm:cxn modelId="{5768731E-280E-024B-BF1A-64AF6BB3FFBB}" type="presOf" srcId="{342BA23A-2E95-4122-A90A-C18CD23D03DC}" destId="{3F9F8EB8-C07C-0944-8DE4-D454B267E4B7}" srcOrd="0" destOrd="0" presId="urn:microsoft.com/office/officeart/2005/8/layout/default"/>
    <dgm:cxn modelId="{BC6B0926-07BC-AE49-AEC8-03AFC3D4A15E}" type="presOf" srcId="{FD16A676-1619-4E16-9027-A32DA7C55CAB}" destId="{7222FABC-FE36-2244-A85D-8CCF10371492}" srcOrd="0" destOrd="0" presId="urn:microsoft.com/office/officeart/2005/8/layout/default"/>
    <dgm:cxn modelId="{D1781528-C449-4AB4-8CFF-D3CA7B30D1C8}" srcId="{CD89BE6A-4395-4931-8E18-2DC96B20C3B0}" destId="{342BA23A-2E95-4122-A90A-C18CD23D03DC}" srcOrd="2" destOrd="0" parTransId="{4D3E08B7-1CB7-454E-A0C1-1712AE97FEAD}" sibTransId="{B6522CEB-B6BA-4647-A7D6-48EEDF296AF1}"/>
    <dgm:cxn modelId="{26C0862A-B24F-FD43-9787-3B7D5AE821E4}" type="presOf" srcId="{A68DE810-3157-41ED-9A80-8F20E611F950}" destId="{F44C5003-2B68-544C-B105-FB817CA96302}" srcOrd="0" destOrd="0" presId="urn:microsoft.com/office/officeart/2005/8/layout/default"/>
    <dgm:cxn modelId="{BA94A468-4F51-4C75-8A58-1F1BE12A5C86}" srcId="{CD89BE6A-4395-4931-8E18-2DC96B20C3B0}" destId="{2B720616-11EF-4EB2-A3A8-CB617F01B26D}" srcOrd="0" destOrd="0" parTransId="{9F09F1E0-B428-4A4E-A8CB-64534503E56B}" sibTransId="{7FF8D321-BB16-4AFE-93C0-DE46C7C9C1DC}"/>
    <dgm:cxn modelId="{66E8BA77-214E-804F-AEC3-91713F8C8C9F}" type="presOf" srcId="{E1E923CB-E322-E946-932E-7591B4B8005F}" destId="{45524B92-A2CF-9341-91DC-5CB399420BCC}" srcOrd="0" destOrd="0" presId="urn:microsoft.com/office/officeart/2005/8/layout/default"/>
    <dgm:cxn modelId="{FF6A9DA9-EEF8-4BFE-9100-E3A0C0E68A4E}" srcId="{CD89BE6A-4395-4931-8E18-2DC96B20C3B0}" destId="{A68DE810-3157-41ED-9A80-8F20E611F950}" srcOrd="3" destOrd="0" parTransId="{C11D942D-B872-48E8-A2E5-9BEC31536C21}" sibTransId="{71AFBB1C-DA74-4569-AA62-AAB16E1AC707}"/>
    <dgm:cxn modelId="{AFCFDCC4-37A5-264E-A4AF-9F3B2967D558}" type="presOf" srcId="{2B720616-11EF-4EB2-A3A8-CB617F01B26D}" destId="{BB7D8648-D98E-504A-B401-0B42E9E0D34E}" srcOrd="0" destOrd="0" presId="urn:microsoft.com/office/officeart/2005/8/layout/default"/>
    <dgm:cxn modelId="{5EFCA0D0-C6BA-ED4E-B110-97B1C947CDEF}" type="presOf" srcId="{314A4980-AEFB-42AA-AD8E-D7248B4703C0}" destId="{E2A4A4DC-BE9F-3A41-93B4-E841A2B368F5}" srcOrd="0" destOrd="0" presId="urn:microsoft.com/office/officeart/2005/8/layout/default"/>
    <dgm:cxn modelId="{309C74DE-07C8-4FB7-AA2B-8D06BF90D94B}" srcId="{CD89BE6A-4395-4931-8E18-2DC96B20C3B0}" destId="{E79E8D11-2D0B-4908-86E9-8B428C526F3D}" srcOrd="4" destOrd="0" parTransId="{AD4AFEC9-93A4-4E64-A113-4CB915FEF4FD}" sibTransId="{9F0E7724-22AD-458F-93CE-3566FC109DD4}"/>
    <dgm:cxn modelId="{D9BF70DF-9754-EA47-B9DB-F3BD8A171043}" srcId="{CD89BE6A-4395-4931-8E18-2DC96B20C3B0}" destId="{E1E923CB-E322-E946-932E-7591B4B8005F}" srcOrd="6" destOrd="0" parTransId="{DCC8316D-9533-CA44-A9E3-A6102794B4BB}" sibTransId="{D08AD504-D39A-4E4D-8D14-6E776D88EDCD}"/>
    <dgm:cxn modelId="{BC5F1DF0-8A43-4B5E-8702-20AD7056A4B2}" srcId="{CD89BE6A-4395-4931-8E18-2DC96B20C3B0}" destId="{314A4980-AEFB-42AA-AD8E-D7248B4703C0}" srcOrd="5" destOrd="0" parTransId="{2DEEDEE1-40FA-45B4-9E7E-54BBCE8C49FE}" sibTransId="{6F32E241-7FAC-4D75-923B-B3D4BA6CBE3E}"/>
    <dgm:cxn modelId="{28E538F8-5736-2B4B-9EF7-C4A4AF939EAC}" type="presParOf" srcId="{98E6610B-CC19-E441-89D6-3F613FE13DDF}" destId="{BB7D8648-D98E-504A-B401-0B42E9E0D34E}" srcOrd="0" destOrd="0" presId="urn:microsoft.com/office/officeart/2005/8/layout/default"/>
    <dgm:cxn modelId="{FCE4A7CC-CB6D-5844-B4AF-5C43DA9742ED}" type="presParOf" srcId="{98E6610B-CC19-E441-89D6-3F613FE13DDF}" destId="{343E0B7A-C5FB-2440-9ADD-1CC0549A022D}" srcOrd="1" destOrd="0" presId="urn:microsoft.com/office/officeart/2005/8/layout/default"/>
    <dgm:cxn modelId="{8975B94B-CA26-4D45-A5FB-95E65CAA17C6}" type="presParOf" srcId="{98E6610B-CC19-E441-89D6-3F613FE13DDF}" destId="{7222FABC-FE36-2244-A85D-8CCF10371492}" srcOrd="2" destOrd="0" presId="urn:microsoft.com/office/officeart/2005/8/layout/default"/>
    <dgm:cxn modelId="{847DA76D-434D-D440-AF22-F670E51C127D}" type="presParOf" srcId="{98E6610B-CC19-E441-89D6-3F613FE13DDF}" destId="{B894556F-0AA6-6D4A-A5FF-4F6CE9457878}" srcOrd="3" destOrd="0" presId="urn:microsoft.com/office/officeart/2005/8/layout/default"/>
    <dgm:cxn modelId="{72A3A74E-CE41-E248-8B3A-9AEE4E5F4C25}" type="presParOf" srcId="{98E6610B-CC19-E441-89D6-3F613FE13DDF}" destId="{3F9F8EB8-C07C-0944-8DE4-D454B267E4B7}" srcOrd="4" destOrd="0" presId="urn:microsoft.com/office/officeart/2005/8/layout/default"/>
    <dgm:cxn modelId="{6C99D929-664A-BA45-BFFB-5B15C2B03CFF}" type="presParOf" srcId="{98E6610B-CC19-E441-89D6-3F613FE13DDF}" destId="{2AFC5879-A1E1-DD45-B4EA-A448E79FD09B}" srcOrd="5" destOrd="0" presId="urn:microsoft.com/office/officeart/2005/8/layout/default"/>
    <dgm:cxn modelId="{4602D9CC-BFBA-5943-A3D6-EEBF09E1820D}" type="presParOf" srcId="{98E6610B-CC19-E441-89D6-3F613FE13DDF}" destId="{F44C5003-2B68-544C-B105-FB817CA96302}" srcOrd="6" destOrd="0" presId="urn:microsoft.com/office/officeart/2005/8/layout/default"/>
    <dgm:cxn modelId="{A7B9FF3E-8DAF-B64D-BD61-B3DB8CCB24B8}" type="presParOf" srcId="{98E6610B-CC19-E441-89D6-3F613FE13DDF}" destId="{B0B05841-8BFD-C94D-A7A2-EB93A834E7C1}" srcOrd="7" destOrd="0" presId="urn:microsoft.com/office/officeart/2005/8/layout/default"/>
    <dgm:cxn modelId="{05D96B22-C292-9E4C-ABAB-D044C10A113B}" type="presParOf" srcId="{98E6610B-CC19-E441-89D6-3F613FE13DDF}" destId="{382BDEEC-15EF-5949-AFFC-E02C1DFD6A69}" srcOrd="8" destOrd="0" presId="urn:microsoft.com/office/officeart/2005/8/layout/default"/>
    <dgm:cxn modelId="{4DF7A3F2-7660-774E-A00C-7C77D8D8CEF3}" type="presParOf" srcId="{98E6610B-CC19-E441-89D6-3F613FE13DDF}" destId="{F58F4661-998D-364B-9C05-80460B063387}" srcOrd="9" destOrd="0" presId="urn:microsoft.com/office/officeart/2005/8/layout/default"/>
    <dgm:cxn modelId="{C0C2FFED-494F-7048-B803-E66C38C79DEF}" type="presParOf" srcId="{98E6610B-CC19-E441-89D6-3F613FE13DDF}" destId="{E2A4A4DC-BE9F-3A41-93B4-E841A2B368F5}" srcOrd="10" destOrd="0" presId="urn:microsoft.com/office/officeart/2005/8/layout/default"/>
    <dgm:cxn modelId="{1DFF1E61-AC8A-AF46-BC8D-3C894D3668BF}" type="presParOf" srcId="{98E6610B-CC19-E441-89D6-3F613FE13DDF}" destId="{F2B6A406-0177-964E-97AB-6EA2799A329E}" srcOrd="11" destOrd="0" presId="urn:microsoft.com/office/officeart/2005/8/layout/default"/>
    <dgm:cxn modelId="{B9A27C92-532E-A14B-921E-AC8AEBBE0B15}" type="presParOf" srcId="{98E6610B-CC19-E441-89D6-3F613FE13DDF}" destId="{45524B92-A2CF-9341-91DC-5CB399420BCC}"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E0A621-76D9-41CE-BA11-68768A58050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3528FF0-AB6A-46F0-96D6-05B5B4EDEC4C}">
      <dgm:prSet/>
      <dgm:spPr/>
      <dgm:t>
        <a:bodyPr/>
        <a:lstStyle/>
        <a:p>
          <a:r>
            <a:rPr lang="fr-BE" b="0" i="0" dirty="0"/>
            <a:t>Attention and concentration </a:t>
          </a:r>
          <a:r>
            <a:rPr lang="fr-BE" b="0" i="0" dirty="0" err="1"/>
            <a:t>deficency</a:t>
          </a:r>
          <a:r>
            <a:rPr lang="fr-BE" b="0" i="0" dirty="0"/>
            <a:t>, </a:t>
          </a:r>
          <a:endParaRPr lang="en-US" dirty="0"/>
        </a:p>
      </dgm:t>
    </dgm:pt>
    <dgm:pt modelId="{4D12D385-FEFC-4B6C-B484-6C732A2D7485}" type="parTrans" cxnId="{7F254876-2911-41D7-8D33-D695FF5E6682}">
      <dgm:prSet/>
      <dgm:spPr/>
      <dgm:t>
        <a:bodyPr/>
        <a:lstStyle/>
        <a:p>
          <a:endParaRPr lang="en-US"/>
        </a:p>
      </dgm:t>
    </dgm:pt>
    <dgm:pt modelId="{97B15AB5-35A5-493B-BED8-473370FA1F7C}" type="sibTrans" cxnId="{7F254876-2911-41D7-8D33-D695FF5E6682}">
      <dgm:prSet/>
      <dgm:spPr/>
      <dgm:t>
        <a:bodyPr/>
        <a:lstStyle/>
        <a:p>
          <a:endParaRPr lang="en-US"/>
        </a:p>
      </dgm:t>
    </dgm:pt>
    <dgm:pt modelId="{F8B3D4F7-512A-402A-9AF5-C5EFF353C78D}">
      <dgm:prSet/>
      <dgm:spPr/>
      <dgm:t>
        <a:bodyPr/>
        <a:lstStyle/>
        <a:p>
          <a:r>
            <a:rPr lang="fr-BE" b="0" i="0" dirty="0"/>
            <a:t>Memory </a:t>
          </a:r>
          <a:r>
            <a:rPr lang="fr-BE" b="0" i="0" dirty="0" err="1"/>
            <a:t>loss</a:t>
          </a:r>
          <a:r>
            <a:rPr lang="fr-BE" b="0" i="0" dirty="0"/>
            <a:t> </a:t>
          </a:r>
          <a:endParaRPr lang="en-US" dirty="0"/>
        </a:p>
      </dgm:t>
    </dgm:pt>
    <dgm:pt modelId="{88DD859C-A5F0-4749-AE22-58A50ACA80D4}" type="parTrans" cxnId="{15CFF753-0285-4856-8B6C-4307ECA5610D}">
      <dgm:prSet/>
      <dgm:spPr/>
      <dgm:t>
        <a:bodyPr/>
        <a:lstStyle/>
        <a:p>
          <a:endParaRPr lang="en-US"/>
        </a:p>
      </dgm:t>
    </dgm:pt>
    <dgm:pt modelId="{6865624B-E841-4C25-AA67-BEC4769E2083}" type="sibTrans" cxnId="{15CFF753-0285-4856-8B6C-4307ECA5610D}">
      <dgm:prSet/>
      <dgm:spPr/>
      <dgm:t>
        <a:bodyPr/>
        <a:lstStyle/>
        <a:p>
          <a:endParaRPr lang="en-US"/>
        </a:p>
      </dgm:t>
    </dgm:pt>
    <dgm:pt modelId="{1AE476BF-6642-4BD1-9B62-DF909A827892}">
      <dgm:prSet/>
      <dgm:spPr/>
      <dgm:t>
        <a:bodyPr/>
        <a:lstStyle/>
        <a:p>
          <a:r>
            <a:rPr lang="en-US" dirty="0"/>
            <a:t>chronic fatigue and discouragement</a:t>
          </a:r>
        </a:p>
      </dgm:t>
    </dgm:pt>
    <dgm:pt modelId="{08459929-A40B-440A-8C68-23F2C119BEAE}" type="parTrans" cxnId="{8BF818EB-2348-498F-955E-0E0CC45FAAFF}">
      <dgm:prSet/>
      <dgm:spPr/>
      <dgm:t>
        <a:bodyPr/>
        <a:lstStyle/>
        <a:p>
          <a:endParaRPr lang="en-US"/>
        </a:p>
      </dgm:t>
    </dgm:pt>
    <dgm:pt modelId="{9C1E42E9-77E8-4AB8-B45B-7E781081E028}" type="sibTrans" cxnId="{8BF818EB-2348-498F-955E-0E0CC45FAAFF}">
      <dgm:prSet/>
      <dgm:spPr/>
      <dgm:t>
        <a:bodyPr/>
        <a:lstStyle/>
        <a:p>
          <a:endParaRPr lang="en-US"/>
        </a:p>
      </dgm:t>
    </dgm:pt>
    <dgm:pt modelId="{2066BD00-551A-4526-9AB1-167095A53BD2}">
      <dgm:prSet/>
      <dgm:spPr/>
      <dgm:t>
        <a:bodyPr/>
        <a:lstStyle/>
        <a:p>
          <a:r>
            <a:rPr lang="fr-BE" b="0" i="0" dirty="0" err="1"/>
            <a:t>mood</a:t>
          </a:r>
          <a:r>
            <a:rPr lang="fr-BE" b="0" i="0" dirty="0"/>
            <a:t> </a:t>
          </a:r>
          <a:r>
            <a:rPr lang="fr-BE" b="0" i="0" dirty="0" err="1"/>
            <a:t>disorders</a:t>
          </a:r>
          <a:r>
            <a:rPr lang="fr-BE" b="0" i="0" dirty="0"/>
            <a:t>  (</a:t>
          </a:r>
          <a:r>
            <a:rPr lang="fr-BE" b="0" i="0" dirty="0" err="1"/>
            <a:t>irritability</a:t>
          </a:r>
          <a:r>
            <a:rPr lang="fr-BE" b="0" i="0" dirty="0"/>
            <a:t>, </a:t>
          </a:r>
          <a:r>
            <a:rPr lang="fr-BE" b="0" i="0" dirty="0" err="1"/>
            <a:t>sadness</a:t>
          </a:r>
          <a:r>
            <a:rPr lang="fr-BE" b="0" i="0" dirty="0"/>
            <a:t>)</a:t>
          </a:r>
          <a:endParaRPr lang="en-US" dirty="0"/>
        </a:p>
      </dgm:t>
    </dgm:pt>
    <dgm:pt modelId="{9F490BB0-9F88-45D3-9E51-92AE9F116490}" type="parTrans" cxnId="{C6AD27E3-45FD-48E5-A0CB-160F1253C1EE}">
      <dgm:prSet/>
      <dgm:spPr/>
      <dgm:t>
        <a:bodyPr/>
        <a:lstStyle/>
        <a:p>
          <a:endParaRPr lang="en-US"/>
        </a:p>
      </dgm:t>
    </dgm:pt>
    <dgm:pt modelId="{16CF66CE-29FF-41F4-90AD-F2AF29705AC9}" type="sibTrans" cxnId="{C6AD27E3-45FD-48E5-A0CB-160F1253C1EE}">
      <dgm:prSet/>
      <dgm:spPr/>
      <dgm:t>
        <a:bodyPr/>
        <a:lstStyle/>
        <a:p>
          <a:endParaRPr lang="en-US"/>
        </a:p>
      </dgm:t>
    </dgm:pt>
    <dgm:pt modelId="{E90C2E5E-A1EF-43BA-97DE-0FED9F69DAC8}">
      <dgm:prSet/>
      <dgm:spPr/>
      <dgm:t>
        <a:bodyPr/>
        <a:lstStyle/>
        <a:p>
          <a:r>
            <a:rPr lang="fr-BE" b="0" i="0" dirty="0" err="1"/>
            <a:t>increased</a:t>
          </a:r>
          <a:r>
            <a:rPr lang="fr-BE" b="0" i="0" dirty="0"/>
            <a:t> </a:t>
          </a:r>
          <a:r>
            <a:rPr lang="fr-BE" b="0" i="0" dirty="0" err="1"/>
            <a:t>sensitivity</a:t>
          </a:r>
          <a:r>
            <a:rPr lang="fr-BE" b="0" i="0" dirty="0"/>
            <a:t> to pain </a:t>
          </a:r>
          <a:endParaRPr lang="en-US" dirty="0"/>
        </a:p>
      </dgm:t>
    </dgm:pt>
    <dgm:pt modelId="{DDFA3BF0-6E20-4C20-B103-4B08CD817E7D}" type="parTrans" cxnId="{5C9035F2-5ACF-48AD-9AA3-7F4B6B3D2A6A}">
      <dgm:prSet/>
      <dgm:spPr/>
      <dgm:t>
        <a:bodyPr/>
        <a:lstStyle/>
        <a:p>
          <a:endParaRPr lang="en-US"/>
        </a:p>
      </dgm:t>
    </dgm:pt>
    <dgm:pt modelId="{F64991DE-6729-4F8C-B3F8-D678017EE673}" type="sibTrans" cxnId="{5C9035F2-5ACF-48AD-9AA3-7F4B6B3D2A6A}">
      <dgm:prSet/>
      <dgm:spPr/>
      <dgm:t>
        <a:bodyPr/>
        <a:lstStyle/>
        <a:p>
          <a:endParaRPr lang="en-US"/>
        </a:p>
      </dgm:t>
    </dgm:pt>
    <dgm:pt modelId="{3B43BA41-F691-4B40-856D-3089C812DF8C}">
      <dgm:prSet/>
      <dgm:spPr/>
      <dgm:t>
        <a:bodyPr/>
        <a:lstStyle/>
        <a:p>
          <a:r>
            <a:rPr lang="fr-BE" b="0" i="0" dirty="0" err="1"/>
            <a:t>overweight</a:t>
          </a:r>
          <a:r>
            <a:rPr lang="fr-BE" b="0" i="0" dirty="0"/>
            <a:t> and </a:t>
          </a:r>
          <a:r>
            <a:rPr lang="fr-BE" b="0" i="0" dirty="0" err="1"/>
            <a:t>obesity</a:t>
          </a:r>
          <a:r>
            <a:rPr lang="fr-BE" b="0" i="0" dirty="0"/>
            <a:t> </a:t>
          </a:r>
          <a:endParaRPr lang="en-US" dirty="0"/>
        </a:p>
      </dgm:t>
    </dgm:pt>
    <dgm:pt modelId="{2F324767-37BE-4F1F-9D8A-72CC902A4354}" type="parTrans" cxnId="{3569D54E-96E6-439C-A993-3EF2A7C03E72}">
      <dgm:prSet/>
      <dgm:spPr/>
      <dgm:t>
        <a:bodyPr/>
        <a:lstStyle/>
        <a:p>
          <a:endParaRPr lang="en-US"/>
        </a:p>
      </dgm:t>
    </dgm:pt>
    <dgm:pt modelId="{74F06661-5352-41EA-9BA5-2568579F1EE0}" type="sibTrans" cxnId="{3569D54E-96E6-439C-A993-3EF2A7C03E72}">
      <dgm:prSet/>
      <dgm:spPr/>
      <dgm:t>
        <a:bodyPr/>
        <a:lstStyle/>
        <a:p>
          <a:endParaRPr lang="en-US"/>
        </a:p>
      </dgm:t>
    </dgm:pt>
    <dgm:pt modelId="{B958539D-6053-4BF1-875B-DDF582ADA5CC}">
      <dgm:prSet/>
      <dgm:spPr/>
      <dgm:t>
        <a:bodyPr/>
        <a:lstStyle/>
        <a:p>
          <a:r>
            <a:rPr lang="fr-BE" b="0" i="0" u="none" dirty="0" err="1"/>
            <a:t>Depression</a:t>
          </a:r>
          <a:r>
            <a:rPr lang="fr-BE" b="0" i="0" u="none" dirty="0"/>
            <a:t> </a:t>
          </a:r>
          <a:r>
            <a:rPr lang="fr-BE" b="1" i="0" u="sng" dirty="0"/>
            <a:t> </a:t>
          </a:r>
          <a:endParaRPr lang="en-US" dirty="0"/>
        </a:p>
      </dgm:t>
    </dgm:pt>
    <dgm:pt modelId="{C45DA4E3-1530-49CE-B956-4821417961AE}" type="parTrans" cxnId="{DA4A4071-9429-456D-ADB8-D9D222198BB8}">
      <dgm:prSet/>
      <dgm:spPr/>
      <dgm:t>
        <a:bodyPr/>
        <a:lstStyle/>
        <a:p>
          <a:endParaRPr lang="en-US"/>
        </a:p>
      </dgm:t>
    </dgm:pt>
    <dgm:pt modelId="{DB0EF45A-8906-435A-B2A3-CF313300CF8E}" type="sibTrans" cxnId="{DA4A4071-9429-456D-ADB8-D9D222198BB8}">
      <dgm:prSet/>
      <dgm:spPr/>
      <dgm:t>
        <a:bodyPr/>
        <a:lstStyle/>
        <a:p>
          <a:endParaRPr lang="en-US"/>
        </a:p>
      </dgm:t>
    </dgm:pt>
    <dgm:pt modelId="{B2CCE006-2095-4B42-9423-B13923ED5908}">
      <dgm:prSet/>
      <dgm:spPr/>
      <dgm:t>
        <a:bodyPr/>
        <a:lstStyle/>
        <a:p>
          <a:r>
            <a:rPr lang="en-US" dirty="0"/>
            <a:t>reduction of immune defenses</a:t>
          </a:r>
        </a:p>
      </dgm:t>
    </dgm:pt>
    <dgm:pt modelId="{DE763E23-7293-413F-8672-A26BC1F982C0}" type="parTrans" cxnId="{38D9E7D2-5026-46B6-A579-B36054DC11B3}">
      <dgm:prSet/>
      <dgm:spPr/>
      <dgm:t>
        <a:bodyPr/>
        <a:lstStyle/>
        <a:p>
          <a:endParaRPr lang="en-US"/>
        </a:p>
      </dgm:t>
    </dgm:pt>
    <dgm:pt modelId="{D158D99F-D23B-4E82-AE3C-3D424BE221D7}" type="sibTrans" cxnId="{38D9E7D2-5026-46B6-A579-B36054DC11B3}">
      <dgm:prSet/>
      <dgm:spPr/>
      <dgm:t>
        <a:bodyPr/>
        <a:lstStyle/>
        <a:p>
          <a:endParaRPr lang="en-US"/>
        </a:p>
      </dgm:t>
    </dgm:pt>
    <dgm:pt modelId="{851D24CD-9D50-405F-82FC-AE259A5C6A35}">
      <dgm:prSet/>
      <dgm:spPr/>
      <dgm:t>
        <a:bodyPr/>
        <a:lstStyle/>
        <a:p>
          <a:r>
            <a:rPr lang="en-US" dirty="0"/>
            <a:t>Increased risk of cardiovascular disease</a:t>
          </a:r>
        </a:p>
      </dgm:t>
    </dgm:pt>
    <dgm:pt modelId="{1FDFC8B6-FF66-4ECB-A5EA-474B1B6819ED}" type="parTrans" cxnId="{5B8E9CFA-F877-48AA-A1DA-2D9F096EE8FE}">
      <dgm:prSet/>
      <dgm:spPr/>
      <dgm:t>
        <a:bodyPr/>
        <a:lstStyle/>
        <a:p>
          <a:endParaRPr lang="en-US"/>
        </a:p>
      </dgm:t>
    </dgm:pt>
    <dgm:pt modelId="{14EFD5BC-73A4-447E-9552-EF434B5BBF12}" type="sibTrans" cxnId="{5B8E9CFA-F877-48AA-A1DA-2D9F096EE8FE}">
      <dgm:prSet/>
      <dgm:spPr/>
      <dgm:t>
        <a:bodyPr/>
        <a:lstStyle/>
        <a:p>
          <a:endParaRPr lang="en-US"/>
        </a:p>
      </dgm:t>
    </dgm:pt>
    <dgm:pt modelId="{C8E6AB99-B369-4583-B4CC-6439C4975FB6}">
      <dgm:prSet/>
      <dgm:spPr/>
      <dgm:t>
        <a:bodyPr/>
        <a:lstStyle/>
        <a:p>
          <a:r>
            <a:rPr lang="fr-BE" b="0" i="0" dirty="0" err="1"/>
            <a:t>Increase</a:t>
          </a:r>
          <a:r>
            <a:rPr lang="fr-BE" b="0" i="0" dirty="0"/>
            <a:t> in the occurrence of </a:t>
          </a:r>
          <a:r>
            <a:rPr lang="fr-BE" b="0" i="0" dirty="0" err="1"/>
            <a:t>diabetes</a:t>
          </a:r>
          <a:r>
            <a:rPr lang="fr-BE" b="0" i="0" dirty="0"/>
            <a:t> </a:t>
          </a:r>
          <a:endParaRPr lang="en-US" dirty="0"/>
        </a:p>
      </dgm:t>
    </dgm:pt>
    <dgm:pt modelId="{B8B66A53-B022-44C8-AC6F-627AB939301F}" type="parTrans" cxnId="{7C6CAA4C-0FD1-4763-B898-A65EAC49B7F2}">
      <dgm:prSet/>
      <dgm:spPr/>
      <dgm:t>
        <a:bodyPr/>
        <a:lstStyle/>
        <a:p>
          <a:endParaRPr lang="en-US"/>
        </a:p>
      </dgm:t>
    </dgm:pt>
    <dgm:pt modelId="{3BD4407D-2BEB-4583-880A-34D03D8460E3}" type="sibTrans" cxnId="{7C6CAA4C-0FD1-4763-B898-A65EAC49B7F2}">
      <dgm:prSet/>
      <dgm:spPr/>
      <dgm:t>
        <a:bodyPr/>
        <a:lstStyle/>
        <a:p>
          <a:endParaRPr lang="en-US"/>
        </a:p>
      </dgm:t>
    </dgm:pt>
    <dgm:pt modelId="{7C946AD6-5CD2-4481-B103-3DFE1624AB70}">
      <dgm:prSet/>
      <dgm:spPr/>
      <dgm:t>
        <a:bodyPr/>
        <a:lstStyle/>
        <a:p>
          <a:r>
            <a:rPr lang="en-US" dirty="0"/>
            <a:t>Premature aging of the skin</a:t>
          </a:r>
        </a:p>
      </dgm:t>
    </dgm:pt>
    <dgm:pt modelId="{A28612A9-BC06-4BD2-B0CD-056ECCDDF0DC}" type="parTrans" cxnId="{357F7159-3F00-484E-9F15-8E616C116B47}">
      <dgm:prSet/>
      <dgm:spPr/>
      <dgm:t>
        <a:bodyPr/>
        <a:lstStyle/>
        <a:p>
          <a:endParaRPr lang="en-US"/>
        </a:p>
      </dgm:t>
    </dgm:pt>
    <dgm:pt modelId="{E10E3558-86B0-4087-8833-B3E1FC69326A}" type="sibTrans" cxnId="{357F7159-3F00-484E-9F15-8E616C116B47}">
      <dgm:prSet/>
      <dgm:spPr/>
      <dgm:t>
        <a:bodyPr/>
        <a:lstStyle/>
        <a:p>
          <a:endParaRPr lang="en-US"/>
        </a:p>
      </dgm:t>
    </dgm:pt>
    <dgm:pt modelId="{8FBDDDC1-49B9-C24F-9483-0DEE3156AC56}" type="pres">
      <dgm:prSet presAssocID="{2AE0A621-76D9-41CE-BA11-68768A58050D}" presName="vert0" presStyleCnt="0">
        <dgm:presLayoutVars>
          <dgm:dir/>
          <dgm:animOne val="branch"/>
          <dgm:animLvl val="lvl"/>
        </dgm:presLayoutVars>
      </dgm:prSet>
      <dgm:spPr/>
    </dgm:pt>
    <dgm:pt modelId="{A27B97E5-6A3A-F244-89B9-9957553C4467}" type="pres">
      <dgm:prSet presAssocID="{93528FF0-AB6A-46F0-96D6-05B5B4EDEC4C}" presName="thickLine" presStyleLbl="alignNode1" presStyleIdx="0" presStyleCnt="11"/>
      <dgm:spPr/>
    </dgm:pt>
    <dgm:pt modelId="{5F12CE55-5FD0-0141-AA44-BDE23024D684}" type="pres">
      <dgm:prSet presAssocID="{93528FF0-AB6A-46F0-96D6-05B5B4EDEC4C}" presName="horz1" presStyleCnt="0"/>
      <dgm:spPr/>
    </dgm:pt>
    <dgm:pt modelId="{AC61DBA3-5F4A-244F-B8F6-3C9C1B81D45A}" type="pres">
      <dgm:prSet presAssocID="{93528FF0-AB6A-46F0-96D6-05B5B4EDEC4C}" presName="tx1" presStyleLbl="revTx" presStyleIdx="0" presStyleCnt="11"/>
      <dgm:spPr/>
    </dgm:pt>
    <dgm:pt modelId="{00286047-1288-7D4F-9D73-C80FC41DB983}" type="pres">
      <dgm:prSet presAssocID="{93528FF0-AB6A-46F0-96D6-05B5B4EDEC4C}" presName="vert1" presStyleCnt="0"/>
      <dgm:spPr/>
    </dgm:pt>
    <dgm:pt modelId="{E56F1A42-7590-034B-939E-F3CAB9D909CB}" type="pres">
      <dgm:prSet presAssocID="{F8B3D4F7-512A-402A-9AF5-C5EFF353C78D}" presName="thickLine" presStyleLbl="alignNode1" presStyleIdx="1" presStyleCnt="11"/>
      <dgm:spPr/>
    </dgm:pt>
    <dgm:pt modelId="{721669EE-A2B1-5A4D-ACEE-EA2BE76F62DF}" type="pres">
      <dgm:prSet presAssocID="{F8B3D4F7-512A-402A-9AF5-C5EFF353C78D}" presName="horz1" presStyleCnt="0"/>
      <dgm:spPr/>
    </dgm:pt>
    <dgm:pt modelId="{47262BAD-6492-8B41-9D05-F7EBE2568143}" type="pres">
      <dgm:prSet presAssocID="{F8B3D4F7-512A-402A-9AF5-C5EFF353C78D}" presName="tx1" presStyleLbl="revTx" presStyleIdx="1" presStyleCnt="11"/>
      <dgm:spPr/>
    </dgm:pt>
    <dgm:pt modelId="{10226DE7-E0D8-8F4A-80E9-4F81792AAB88}" type="pres">
      <dgm:prSet presAssocID="{F8B3D4F7-512A-402A-9AF5-C5EFF353C78D}" presName="vert1" presStyleCnt="0"/>
      <dgm:spPr/>
    </dgm:pt>
    <dgm:pt modelId="{3D7F025F-7825-DC46-8555-B9641C31D5EB}" type="pres">
      <dgm:prSet presAssocID="{1AE476BF-6642-4BD1-9B62-DF909A827892}" presName="thickLine" presStyleLbl="alignNode1" presStyleIdx="2" presStyleCnt="11"/>
      <dgm:spPr/>
    </dgm:pt>
    <dgm:pt modelId="{17B9E80B-6045-E446-9744-49CDEBCFE647}" type="pres">
      <dgm:prSet presAssocID="{1AE476BF-6642-4BD1-9B62-DF909A827892}" presName="horz1" presStyleCnt="0"/>
      <dgm:spPr/>
    </dgm:pt>
    <dgm:pt modelId="{D95D933B-A3DB-D346-A14F-CADA0FCF8C29}" type="pres">
      <dgm:prSet presAssocID="{1AE476BF-6642-4BD1-9B62-DF909A827892}" presName="tx1" presStyleLbl="revTx" presStyleIdx="2" presStyleCnt="11"/>
      <dgm:spPr/>
    </dgm:pt>
    <dgm:pt modelId="{645BBF7B-0A05-1E46-AF69-B5C37980CB0E}" type="pres">
      <dgm:prSet presAssocID="{1AE476BF-6642-4BD1-9B62-DF909A827892}" presName="vert1" presStyleCnt="0"/>
      <dgm:spPr/>
    </dgm:pt>
    <dgm:pt modelId="{F6CCBBB4-BD85-8F4C-AE3F-ECE41C21DBB0}" type="pres">
      <dgm:prSet presAssocID="{2066BD00-551A-4526-9AB1-167095A53BD2}" presName="thickLine" presStyleLbl="alignNode1" presStyleIdx="3" presStyleCnt="11"/>
      <dgm:spPr/>
    </dgm:pt>
    <dgm:pt modelId="{7139755E-D9EE-5247-ADC2-B1C500F38563}" type="pres">
      <dgm:prSet presAssocID="{2066BD00-551A-4526-9AB1-167095A53BD2}" presName="horz1" presStyleCnt="0"/>
      <dgm:spPr/>
    </dgm:pt>
    <dgm:pt modelId="{7F40E0A0-D36B-C94D-9F9A-2C0A7476179B}" type="pres">
      <dgm:prSet presAssocID="{2066BD00-551A-4526-9AB1-167095A53BD2}" presName="tx1" presStyleLbl="revTx" presStyleIdx="3" presStyleCnt="11"/>
      <dgm:spPr/>
    </dgm:pt>
    <dgm:pt modelId="{FD93F86A-666D-C94F-B4AF-9064919BE2D7}" type="pres">
      <dgm:prSet presAssocID="{2066BD00-551A-4526-9AB1-167095A53BD2}" presName="vert1" presStyleCnt="0"/>
      <dgm:spPr/>
    </dgm:pt>
    <dgm:pt modelId="{A17D7738-C526-0E44-BC96-2A1CECD4C825}" type="pres">
      <dgm:prSet presAssocID="{E90C2E5E-A1EF-43BA-97DE-0FED9F69DAC8}" presName="thickLine" presStyleLbl="alignNode1" presStyleIdx="4" presStyleCnt="11"/>
      <dgm:spPr/>
    </dgm:pt>
    <dgm:pt modelId="{254D3BAC-697D-BA4E-BA9D-56F1CED1A126}" type="pres">
      <dgm:prSet presAssocID="{E90C2E5E-A1EF-43BA-97DE-0FED9F69DAC8}" presName="horz1" presStyleCnt="0"/>
      <dgm:spPr/>
    </dgm:pt>
    <dgm:pt modelId="{87FBDA9E-0B28-2741-894B-4F460C48408C}" type="pres">
      <dgm:prSet presAssocID="{E90C2E5E-A1EF-43BA-97DE-0FED9F69DAC8}" presName="tx1" presStyleLbl="revTx" presStyleIdx="4" presStyleCnt="11"/>
      <dgm:spPr/>
    </dgm:pt>
    <dgm:pt modelId="{6682359B-7386-E247-986B-061F8627F12A}" type="pres">
      <dgm:prSet presAssocID="{E90C2E5E-A1EF-43BA-97DE-0FED9F69DAC8}" presName="vert1" presStyleCnt="0"/>
      <dgm:spPr/>
    </dgm:pt>
    <dgm:pt modelId="{975EF460-9AD5-6E4E-8A6D-121168C6EACB}" type="pres">
      <dgm:prSet presAssocID="{3B43BA41-F691-4B40-856D-3089C812DF8C}" presName="thickLine" presStyleLbl="alignNode1" presStyleIdx="5" presStyleCnt="11"/>
      <dgm:spPr/>
    </dgm:pt>
    <dgm:pt modelId="{25779B18-7207-874E-8522-3699A6E767C2}" type="pres">
      <dgm:prSet presAssocID="{3B43BA41-F691-4B40-856D-3089C812DF8C}" presName="horz1" presStyleCnt="0"/>
      <dgm:spPr/>
    </dgm:pt>
    <dgm:pt modelId="{0AD2E21A-8626-AF4D-B4D4-CD0D5485AF2B}" type="pres">
      <dgm:prSet presAssocID="{3B43BA41-F691-4B40-856D-3089C812DF8C}" presName="tx1" presStyleLbl="revTx" presStyleIdx="5" presStyleCnt="11"/>
      <dgm:spPr/>
    </dgm:pt>
    <dgm:pt modelId="{FAFBAC14-3FFB-ED4A-ACCB-FFC44933B228}" type="pres">
      <dgm:prSet presAssocID="{3B43BA41-F691-4B40-856D-3089C812DF8C}" presName="vert1" presStyleCnt="0"/>
      <dgm:spPr/>
    </dgm:pt>
    <dgm:pt modelId="{B0062390-8854-CB47-833D-D2682BAE0940}" type="pres">
      <dgm:prSet presAssocID="{B958539D-6053-4BF1-875B-DDF582ADA5CC}" presName="thickLine" presStyleLbl="alignNode1" presStyleIdx="6" presStyleCnt="11"/>
      <dgm:spPr/>
    </dgm:pt>
    <dgm:pt modelId="{2B526309-0C94-5E4B-BFD4-FE07A121C21B}" type="pres">
      <dgm:prSet presAssocID="{B958539D-6053-4BF1-875B-DDF582ADA5CC}" presName="horz1" presStyleCnt="0"/>
      <dgm:spPr/>
    </dgm:pt>
    <dgm:pt modelId="{69F5A684-3FC9-1E4F-B507-B9AD73CD104A}" type="pres">
      <dgm:prSet presAssocID="{B958539D-6053-4BF1-875B-DDF582ADA5CC}" presName="tx1" presStyleLbl="revTx" presStyleIdx="6" presStyleCnt="11"/>
      <dgm:spPr/>
    </dgm:pt>
    <dgm:pt modelId="{65F2924A-E18D-6E4B-A876-4862A6513B42}" type="pres">
      <dgm:prSet presAssocID="{B958539D-6053-4BF1-875B-DDF582ADA5CC}" presName="vert1" presStyleCnt="0"/>
      <dgm:spPr/>
    </dgm:pt>
    <dgm:pt modelId="{47102D1D-29E4-1049-84AC-8C7495542DD8}" type="pres">
      <dgm:prSet presAssocID="{B2CCE006-2095-4B42-9423-B13923ED5908}" presName="thickLine" presStyleLbl="alignNode1" presStyleIdx="7" presStyleCnt="11"/>
      <dgm:spPr/>
    </dgm:pt>
    <dgm:pt modelId="{9FE47FC7-9FC5-764B-9B54-66D1306BC285}" type="pres">
      <dgm:prSet presAssocID="{B2CCE006-2095-4B42-9423-B13923ED5908}" presName="horz1" presStyleCnt="0"/>
      <dgm:spPr/>
    </dgm:pt>
    <dgm:pt modelId="{927423CC-8803-0640-B2F4-EDDDC395D67F}" type="pres">
      <dgm:prSet presAssocID="{B2CCE006-2095-4B42-9423-B13923ED5908}" presName="tx1" presStyleLbl="revTx" presStyleIdx="7" presStyleCnt="11"/>
      <dgm:spPr/>
    </dgm:pt>
    <dgm:pt modelId="{C551AFE0-DA0E-FC47-BFCE-6A47235B4115}" type="pres">
      <dgm:prSet presAssocID="{B2CCE006-2095-4B42-9423-B13923ED5908}" presName="vert1" presStyleCnt="0"/>
      <dgm:spPr/>
    </dgm:pt>
    <dgm:pt modelId="{46FF7845-2A78-E547-B74D-65934887756A}" type="pres">
      <dgm:prSet presAssocID="{851D24CD-9D50-405F-82FC-AE259A5C6A35}" presName="thickLine" presStyleLbl="alignNode1" presStyleIdx="8" presStyleCnt="11"/>
      <dgm:spPr/>
    </dgm:pt>
    <dgm:pt modelId="{9F9F6DE6-9DC6-5F49-BE8D-55028CAA3500}" type="pres">
      <dgm:prSet presAssocID="{851D24CD-9D50-405F-82FC-AE259A5C6A35}" presName="horz1" presStyleCnt="0"/>
      <dgm:spPr/>
    </dgm:pt>
    <dgm:pt modelId="{946BFB60-95BF-1545-8697-5CF0A02A1632}" type="pres">
      <dgm:prSet presAssocID="{851D24CD-9D50-405F-82FC-AE259A5C6A35}" presName="tx1" presStyleLbl="revTx" presStyleIdx="8" presStyleCnt="11"/>
      <dgm:spPr/>
    </dgm:pt>
    <dgm:pt modelId="{4BD7A7A9-2594-E94D-97F4-4E1EE2E1FB06}" type="pres">
      <dgm:prSet presAssocID="{851D24CD-9D50-405F-82FC-AE259A5C6A35}" presName="vert1" presStyleCnt="0"/>
      <dgm:spPr/>
    </dgm:pt>
    <dgm:pt modelId="{C190573E-21EB-EB4B-B1FF-8C27564A9ED5}" type="pres">
      <dgm:prSet presAssocID="{C8E6AB99-B369-4583-B4CC-6439C4975FB6}" presName="thickLine" presStyleLbl="alignNode1" presStyleIdx="9" presStyleCnt="11"/>
      <dgm:spPr/>
    </dgm:pt>
    <dgm:pt modelId="{9FAC6DC1-5FCB-F84A-8E73-293CEDEA28CA}" type="pres">
      <dgm:prSet presAssocID="{C8E6AB99-B369-4583-B4CC-6439C4975FB6}" presName="horz1" presStyleCnt="0"/>
      <dgm:spPr/>
    </dgm:pt>
    <dgm:pt modelId="{3660564D-DF17-C940-8021-AAB11142C627}" type="pres">
      <dgm:prSet presAssocID="{C8E6AB99-B369-4583-B4CC-6439C4975FB6}" presName="tx1" presStyleLbl="revTx" presStyleIdx="9" presStyleCnt="11"/>
      <dgm:spPr/>
    </dgm:pt>
    <dgm:pt modelId="{B6135766-0A0C-2F4F-B3EC-417A0A8FFFB5}" type="pres">
      <dgm:prSet presAssocID="{C8E6AB99-B369-4583-B4CC-6439C4975FB6}" presName="vert1" presStyleCnt="0"/>
      <dgm:spPr/>
    </dgm:pt>
    <dgm:pt modelId="{1159E493-28BD-FE4C-BB9C-55DD24453EB4}" type="pres">
      <dgm:prSet presAssocID="{7C946AD6-5CD2-4481-B103-3DFE1624AB70}" presName="thickLine" presStyleLbl="alignNode1" presStyleIdx="10" presStyleCnt="11"/>
      <dgm:spPr/>
    </dgm:pt>
    <dgm:pt modelId="{1F9D511D-0C2A-D345-8F57-2622550DB3F3}" type="pres">
      <dgm:prSet presAssocID="{7C946AD6-5CD2-4481-B103-3DFE1624AB70}" presName="horz1" presStyleCnt="0"/>
      <dgm:spPr/>
    </dgm:pt>
    <dgm:pt modelId="{9781CA41-F9A7-1344-9D87-67C108426280}" type="pres">
      <dgm:prSet presAssocID="{7C946AD6-5CD2-4481-B103-3DFE1624AB70}" presName="tx1" presStyleLbl="revTx" presStyleIdx="10" presStyleCnt="11"/>
      <dgm:spPr/>
    </dgm:pt>
    <dgm:pt modelId="{180F30DE-68B3-9945-BAFB-96317E1F213E}" type="pres">
      <dgm:prSet presAssocID="{7C946AD6-5CD2-4481-B103-3DFE1624AB70}" presName="vert1" presStyleCnt="0"/>
      <dgm:spPr/>
    </dgm:pt>
  </dgm:ptLst>
  <dgm:cxnLst>
    <dgm:cxn modelId="{DC3A1312-261F-114B-98F8-3B2490390005}" type="presOf" srcId="{1AE476BF-6642-4BD1-9B62-DF909A827892}" destId="{D95D933B-A3DB-D346-A14F-CADA0FCF8C29}" srcOrd="0" destOrd="0" presId="urn:microsoft.com/office/officeart/2008/layout/LinedList"/>
    <dgm:cxn modelId="{A76B9913-193B-924E-9312-BB12A3093599}" type="presOf" srcId="{B958539D-6053-4BF1-875B-DDF582ADA5CC}" destId="{69F5A684-3FC9-1E4F-B507-B9AD73CD104A}" srcOrd="0" destOrd="0" presId="urn:microsoft.com/office/officeart/2008/layout/LinedList"/>
    <dgm:cxn modelId="{D3246519-C6D8-B341-8664-210C8158BB6E}" type="presOf" srcId="{C8E6AB99-B369-4583-B4CC-6439C4975FB6}" destId="{3660564D-DF17-C940-8021-AAB11142C627}" srcOrd="0" destOrd="0" presId="urn:microsoft.com/office/officeart/2008/layout/LinedList"/>
    <dgm:cxn modelId="{794F7A1A-C665-714B-8FAC-2CB9077AB6CF}" type="presOf" srcId="{B2CCE006-2095-4B42-9423-B13923ED5908}" destId="{927423CC-8803-0640-B2F4-EDDDC395D67F}" srcOrd="0" destOrd="0" presId="urn:microsoft.com/office/officeart/2008/layout/LinedList"/>
    <dgm:cxn modelId="{EE508E3A-26D7-7840-B94A-F781317F0115}" type="presOf" srcId="{F8B3D4F7-512A-402A-9AF5-C5EFF353C78D}" destId="{47262BAD-6492-8B41-9D05-F7EBE2568143}" srcOrd="0" destOrd="0" presId="urn:microsoft.com/office/officeart/2008/layout/LinedList"/>
    <dgm:cxn modelId="{7C6CAA4C-0FD1-4763-B898-A65EAC49B7F2}" srcId="{2AE0A621-76D9-41CE-BA11-68768A58050D}" destId="{C8E6AB99-B369-4583-B4CC-6439C4975FB6}" srcOrd="9" destOrd="0" parTransId="{B8B66A53-B022-44C8-AC6F-627AB939301F}" sibTransId="{3BD4407D-2BEB-4583-880A-34D03D8460E3}"/>
    <dgm:cxn modelId="{3569D54E-96E6-439C-A993-3EF2A7C03E72}" srcId="{2AE0A621-76D9-41CE-BA11-68768A58050D}" destId="{3B43BA41-F691-4B40-856D-3089C812DF8C}" srcOrd="5" destOrd="0" parTransId="{2F324767-37BE-4F1F-9D8A-72CC902A4354}" sibTransId="{74F06661-5352-41EA-9BA5-2568579F1EE0}"/>
    <dgm:cxn modelId="{15CFF753-0285-4856-8B6C-4307ECA5610D}" srcId="{2AE0A621-76D9-41CE-BA11-68768A58050D}" destId="{F8B3D4F7-512A-402A-9AF5-C5EFF353C78D}" srcOrd="1" destOrd="0" parTransId="{88DD859C-A5F0-4749-AE22-58A50ACA80D4}" sibTransId="{6865624B-E841-4C25-AA67-BEC4769E2083}"/>
    <dgm:cxn modelId="{3ECB9E57-55F8-8645-9442-1F5BC043AD18}" type="presOf" srcId="{93528FF0-AB6A-46F0-96D6-05B5B4EDEC4C}" destId="{AC61DBA3-5F4A-244F-B8F6-3C9C1B81D45A}" srcOrd="0" destOrd="0" presId="urn:microsoft.com/office/officeart/2008/layout/LinedList"/>
    <dgm:cxn modelId="{357F7159-3F00-484E-9F15-8E616C116B47}" srcId="{2AE0A621-76D9-41CE-BA11-68768A58050D}" destId="{7C946AD6-5CD2-4481-B103-3DFE1624AB70}" srcOrd="10" destOrd="0" parTransId="{A28612A9-BC06-4BD2-B0CD-056ECCDDF0DC}" sibTransId="{E10E3558-86B0-4087-8833-B3E1FC69326A}"/>
    <dgm:cxn modelId="{DA4A4071-9429-456D-ADB8-D9D222198BB8}" srcId="{2AE0A621-76D9-41CE-BA11-68768A58050D}" destId="{B958539D-6053-4BF1-875B-DDF582ADA5CC}" srcOrd="6" destOrd="0" parTransId="{C45DA4E3-1530-49CE-B956-4821417961AE}" sibTransId="{DB0EF45A-8906-435A-B2A3-CF313300CF8E}"/>
    <dgm:cxn modelId="{3C4AC571-63C8-1D44-8604-E3300EDC9C66}" type="presOf" srcId="{E90C2E5E-A1EF-43BA-97DE-0FED9F69DAC8}" destId="{87FBDA9E-0B28-2741-894B-4F460C48408C}" srcOrd="0" destOrd="0" presId="urn:microsoft.com/office/officeart/2008/layout/LinedList"/>
    <dgm:cxn modelId="{7F254876-2911-41D7-8D33-D695FF5E6682}" srcId="{2AE0A621-76D9-41CE-BA11-68768A58050D}" destId="{93528FF0-AB6A-46F0-96D6-05B5B4EDEC4C}" srcOrd="0" destOrd="0" parTransId="{4D12D385-FEFC-4B6C-B484-6C732A2D7485}" sibTransId="{97B15AB5-35A5-493B-BED8-473370FA1F7C}"/>
    <dgm:cxn modelId="{3E066C83-1473-7149-BFBC-BDDA81A89721}" type="presOf" srcId="{3B43BA41-F691-4B40-856D-3089C812DF8C}" destId="{0AD2E21A-8626-AF4D-B4D4-CD0D5485AF2B}" srcOrd="0" destOrd="0" presId="urn:microsoft.com/office/officeart/2008/layout/LinedList"/>
    <dgm:cxn modelId="{EA58ED8B-0BA5-7546-BF7B-0DAFB4B5DC6A}" type="presOf" srcId="{7C946AD6-5CD2-4481-B103-3DFE1624AB70}" destId="{9781CA41-F9A7-1344-9D87-67C108426280}" srcOrd="0" destOrd="0" presId="urn:microsoft.com/office/officeart/2008/layout/LinedList"/>
    <dgm:cxn modelId="{4211289E-057C-EA41-B9AE-2B79AE97F47F}" type="presOf" srcId="{2066BD00-551A-4526-9AB1-167095A53BD2}" destId="{7F40E0A0-D36B-C94D-9F9A-2C0A7476179B}" srcOrd="0" destOrd="0" presId="urn:microsoft.com/office/officeart/2008/layout/LinedList"/>
    <dgm:cxn modelId="{363B36A0-CDBF-2343-98E0-C4179D286B2E}" type="presOf" srcId="{2AE0A621-76D9-41CE-BA11-68768A58050D}" destId="{8FBDDDC1-49B9-C24F-9483-0DEE3156AC56}" srcOrd="0" destOrd="0" presId="urn:microsoft.com/office/officeart/2008/layout/LinedList"/>
    <dgm:cxn modelId="{38D9E7D2-5026-46B6-A579-B36054DC11B3}" srcId="{2AE0A621-76D9-41CE-BA11-68768A58050D}" destId="{B2CCE006-2095-4B42-9423-B13923ED5908}" srcOrd="7" destOrd="0" parTransId="{DE763E23-7293-413F-8672-A26BC1F982C0}" sibTransId="{D158D99F-D23B-4E82-AE3C-3D424BE221D7}"/>
    <dgm:cxn modelId="{C6AD27E3-45FD-48E5-A0CB-160F1253C1EE}" srcId="{2AE0A621-76D9-41CE-BA11-68768A58050D}" destId="{2066BD00-551A-4526-9AB1-167095A53BD2}" srcOrd="3" destOrd="0" parTransId="{9F490BB0-9F88-45D3-9E51-92AE9F116490}" sibTransId="{16CF66CE-29FF-41F4-90AD-F2AF29705AC9}"/>
    <dgm:cxn modelId="{D4BC19E6-6908-A04B-A027-DAF4A32D78F7}" type="presOf" srcId="{851D24CD-9D50-405F-82FC-AE259A5C6A35}" destId="{946BFB60-95BF-1545-8697-5CF0A02A1632}" srcOrd="0" destOrd="0" presId="urn:microsoft.com/office/officeart/2008/layout/LinedList"/>
    <dgm:cxn modelId="{8BF818EB-2348-498F-955E-0E0CC45FAAFF}" srcId="{2AE0A621-76D9-41CE-BA11-68768A58050D}" destId="{1AE476BF-6642-4BD1-9B62-DF909A827892}" srcOrd="2" destOrd="0" parTransId="{08459929-A40B-440A-8C68-23F2C119BEAE}" sibTransId="{9C1E42E9-77E8-4AB8-B45B-7E781081E028}"/>
    <dgm:cxn modelId="{5C9035F2-5ACF-48AD-9AA3-7F4B6B3D2A6A}" srcId="{2AE0A621-76D9-41CE-BA11-68768A58050D}" destId="{E90C2E5E-A1EF-43BA-97DE-0FED9F69DAC8}" srcOrd="4" destOrd="0" parTransId="{DDFA3BF0-6E20-4C20-B103-4B08CD817E7D}" sibTransId="{F64991DE-6729-4F8C-B3F8-D678017EE673}"/>
    <dgm:cxn modelId="{5B8E9CFA-F877-48AA-A1DA-2D9F096EE8FE}" srcId="{2AE0A621-76D9-41CE-BA11-68768A58050D}" destId="{851D24CD-9D50-405F-82FC-AE259A5C6A35}" srcOrd="8" destOrd="0" parTransId="{1FDFC8B6-FF66-4ECB-A5EA-474B1B6819ED}" sibTransId="{14EFD5BC-73A4-447E-9552-EF434B5BBF12}"/>
    <dgm:cxn modelId="{D0520116-1ECF-7541-B902-71B1091A2C0C}" type="presParOf" srcId="{8FBDDDC1-49B9-C24F-9483-0DEE3156AC56}" destId="{A27B97E5-6A3A-F244-89B9-9957553C4467}" srcOrd="0" destOrd="0" presId="urn:microsoft.com/office/officeart/2008/layout/LinedList"/>
    <dgm:cxn modelId="{F59FA289-C19D-FF45-9914-3E4CBABAD003}" type="presParOf" srcId="{8FBDDDC1-49B9-C24F-9483-0DEE3156AC56}" destId="{5F12CE55-5FD0-0141-AA44-BDE23024D684}" srcOrd="1" destOrd="0" presId="urn:microsoft.com/office/officeart/2008/layout/LinedList"/>
    <dgm:cxn modelId="{A410EA26-729B-D849-AD36-1BCE88A70DEA}" type="presParOf" srcId="{5F12CE55-5FD0-0141-AA44-BDE23024D684}" destId="{AC61DBA3-5F4A-244F-B8F6-3C9C1B81D45A}" srcOrd="0" destOrd="0" presId="urn:microsoft.com/office/officeart/2008/layout/LinedList"/>
    <dgm:cxn modelId="{EEECB07D-3C43-FE48-A079-A05AA42575D3}" type="presParOf" srcId="{5F12CE55-5FD0-0141-AA44-BDE23024D684}" destId="{00286047-1288-7D4F-9D73-C80FC41DB983}" srcOrd="1" destOrd="0" presId="urn:microsoft.com/office/officeart/2008/layout/LinedList"/>
    <dgm:cxn modelId="{633CDF9C-4368-3D4C-9128-F7385D765B9F}" type="presParOf" srcId="{8FBDDDC1-49B9-C24F-9483-0DEE3156AC56}" destId="{E56F1A42-7590-034B-939E-F3CAB9D909CB}" srcOrd="2" destOrd="0" presId="urn:microsoft.com/office/officeart/2008/layout/LinedList"/>
    <dgm:cxn modelId="{EBED2CB2-D472-E243-A95A-E2E491C49DCC}" type="presParOf" srcId="{8FBDDDC1-49B9-C24F-9483-0DEE3156AC56}" destId="{721669EE-A2B1-5A4D-ACEE-EA2BE76F62DF}" srcOrd="3" destOrd="0" presId="urn:microsoft.com/office/officeart/2008/layout/LinedList"/>
    <dgm:cxn modelId="{993E3473-54CB-E64E-A617-3BF0DB2F0879}" type="presParOf" srcId="{721669EE-A2B1-5A4D-ACEE-EA2BE76F62DF}" destId="{47262BAD-6492-8B41-9D05-F7EBE2568143}" srcOrd="0" destOrd="0" presId="urn:microsoft.com/office/officeart/2008/layout/LinedList"/>
    <dgm:cxn modelId="{021EFB0C-CB06-1242-ACC5-0832E18381AD}" type="presParOf" srcId="{721669EE-A2B1-5A4D-ACEE-EA2BE76F62DF}" destId="{10226DE7-E0D8-8F4A-80E9-4F81792AAB88}" srcOrd="1" destOrd="0" presId="urn:microsoft.com/office/officeart/2008/layout/LinedList"/>
    <dgm:cxn modelId="{4A19630F-1E6C-E04D-B7A1-C2010240747B}" type="presParOf" srcId="{8FBDDDC1-49B9-C24F-9483-0DEE3156AC56}" destId="{3D7F025F-7825-DC46-8555-B9641C31D5EB}" srcOrd="4" destOrd="0" presId="urn:microsoft.com/office/officeart/2008/layout/LinedList"/>
    <dgm:cxn modelId="{4A6E4877-BDE2-9141-B39E-E39B0FDDC1A4}" type="presParOf" srcId="{8FBDDDC1-49B9-C24F-9483-0DEE3156AC56}" destId="{17B9E80B-6045-E446-9744-49CDEBCFE647}" srcOrd="5" destOrd="0" presId="urn:microsoft.com/office/officeart/2008/layout/LinedList"/>
    <dgm:cxn modelId="{5B340462-BE2F-1441-BD64-E324209B3A0A}" type="presParOf" srcId="{17B9E80B-6045-E446-9744-49CDEBCFE647}" destId="{D95D933B-A3DB-D346-A14F-CADA0FCF8C29}" srcOrd="0" destOrd="0" presId="urn:microsoft.com/office/officeart/2008/layout/LinedList"/>
    <dgm:cxn modelId="{7B040739-1F3F-E243-81E1-57F6C141EF4B}" type="presParOf" srcId="{17B9E80B-6045-E446-9744-49CDEBCFE647}" destId="{645BBF7B-0A05-1E46-AF69-B5C37980CB0E}" srcOrd="1" destOrd="0" presId="urn:microsoft.com/office/officeart/2008/layout/LinedList"/>
    <dgm:cxn modelId="{461DC584-96A2-154E-9238-7079EFC37D46}" type="presParOf" srcId="{8FBDDDC1-49B9-C24F-9483-0DEE3156AC56}" destId="{F6CCBBB4-BD85-8F4C-AE3F-ECE41C21DBB0}" srcOrd="6" destOrd="0" presId="urn:microsoft.com/office/officeart/2008/layout/LinedList"/>
    <dgm:cxn modelId="{C801EF76-0E93-B24B-A918-A37BF482A240}" type="presParOf" srcId="{8FBDDDC1-49B9-C24F-9483-0DEE3156AC56}" destId="{7139755E-D9EE-5247-ADC2-B1C500F38563}" srcOrd="7" destOrd="0" presId="urn:microsoft.com/office/officeart/2008/layout/LinedList"/>
    <dgm:cxn modelId="{A85E3D8C-6365-0041-AE7E-D0ED915B7400}" type="presParOf" srcId="{7139755E-D9EE-5247-ADC2-B1C500F38563}" destId="{7F40E0A0-D36B-C94D-9F9A-2C0A7476179B}" srcOrd="0" destOrd="0" presId="urn:microsoft.com/office/officeart/2008/layout/LinedList"/>
    <dgm:cxn modelId="{B4AB56A5-BAEA-724F-81F6-CC7BD6D85721}" type="presParOf" srcId="{7139755E-D9EE-5247-ADC2-B1C500F38563}" destId="{FD93F86A-666D-C94F-B4AF-9064919BE2D7}" srcOrd="1" destOrd="0" presId="urn:microsoft.com/office/officeart/2008/layout/LinedList"/>
    <dgm:cxn modelId="{EB84DD8F-9C22-5645-8532-E0664D580729}" type="presParOf" srcId="{8FBDDDC1-49B9-C24F-9483-0DEE3156AC56}" destId="{A17D7738-C526-0E44-BC96-2A1CECD4C825}" srcOrd="8" destOrd="0" presId="urn:microsoft.com/office/officeart/2008/layout/LinedList"/>
    <dgm:cxn modelId="{1034F987-FBB2-7745-A3F3-CF5265A223A0}" type="presParOf" srcId="{8FBDDDC1-49B9-C24F-9483-0DEE3156AC56}" destId="{254D3BAC-697D-BA4E-BA9D-56F1CED1A126}" srcOrd="9" destOrd="0" presId="urn:microsoft.com/office/officeart/2008/layout/LinedList"/>
    <dgm:cxn modelId="{A64BD7B4-200E-5949-A678-DD9E8FF0F14C}" type="presParOf" srcId="{254D3BAC-697D-BA4E-BA9D-56F1CED1A126}" destId="{87FBDA9E-0B28-2741-894B-4F460C48408C}" srcOrd="0" destOrd="0" presId="urn:microsoft.com/office/officeart/2008/layout/LinedList"/>
    <dgm:cxn modelId="{2614DA66-EC8D-6443-BCB6-0A2978231308}" type="presParOf" srcId="{254D3BAC-697D-BA4E-BA9D-56F1CED1A126}" destId="{6682359B-7386-E247-986B-061F8627F12A}" srcOrd="1" destOrd="0" presId="urn:microsoft.com/office/officeart/2008/layout/LinedList"/>
    <dgm:cxn modelId="{D5254A7C-AF73-3641-9972-C0FCE810D96F}" type="presParOf" srcId="{8FBDDDC1-49B9-C24F-9483-0DEE3156AC56}" destId="{975EF460-9AD5-6E4E-8A6D-121168C6EACB}" srcOrd="10" destOrd="0" presId="urn:microsoft.com/office/officeart/2008/layout/LinedList"/>
    <dgm:cxn modelId="{3527879B-5999-8141-93B1-9846BF7DCC8E}" type="presParOf" srcId="{8FBDDDC1-49B9-C24F-9483-0DEE3156AC56}" destId="{25779B18-7207-874E-8522-3699A6E767C2}" srcOrd="11" destOrd="0" presId="urn:microsoft.com/office/officeart/2008/layout/LinedList"/>
    <dgm:cxn modelId="{80CBA55C-84E6-544B-A557-AAF5F72573E3}" type="presParOf" srcId="{25779B18-7207-874E-8522-3699A6E767C2}" destId="{0AD2E21A-8626-AF4D-B4D4-CD0D5485AF2B}" srcOrd="0" destOrd="0" presId="urn:microsoft.com/office/officeart/2008/layout/LinedList"/>
    <dgm:cxn modelId="{3ECF8D13-DCCF-4C4C-B716-E5A5CF7581E2}" type="presParOf" srcId="{25779B18-7207-874E-8522-3699A6E767C2}" destId="{FAFBAC14-3FFB-ED4A-ACCB-FFC44933B228}" srcOrd="1" destOrd="0" presId="urn:microsoft.com/office/officeart/2008/layout/LinedList"/>
    <dgm:cxn modelId="{325C4350-FB15-344F-BD65-164FE997D664}" type="presParOf" srcId="{8FBDDDC1-49B9-C24F-9483-0DEE3156AC56}" destId="{B0062390-8854-CB47-833D-D2682BAE0940}" srcOrd="12" destOrd="0" presId="urn:microsoft.com/office/officeart/2008/layout/LinedList"/>
    <dgm:cxn modelId="{538C68D7-1B35-8E47-A051-5EF298EDC285}" type="presParOf" srcId="{8FBDDDC1-49B9-C24F-9483-0DEE3156AC56}" destId="{2B526309-0C94-5E4B-BFD4-FE07A121C21B}" srcOrd="13" destOrd="0" presId="urn:microsoft.com/office/officeart/2008/layout/LinedList"/>
    <dgm:cxn modelId="{DAD76D43-C280-0544-BF3B-5016F0E885D7}" type="presParOf" srcId="{2B526309-0C94-5E4B-BFD4-FE07A121C21B}" destId="{69F5A684-3FC9-1E4F-B507-B9AD73CD104A}" srcOrd="0" destOrd="0" presId="urn:microsoft.com/office/officeart/2008/layout/LinedList"/>
    <dgm:cxn modelId="{78FC0794-383B-FF4B-95BE-08DCC4B67551}" type="presParOf" srcId="{2B526309-0C94-5E4B-BFD4-FE07A121C21B}" destId="{65F2924A-E18D-6E4B-A876-4862A6513B42}" srcOrd="1" destOrd="0" presId="urn:microsoft.com/office/officeart/2008/layout/LinedList"/>
    <dgm:cxn modelId="{665B5DD6-EA31-FE4E-8CEB-C0D683401BCC}" type="presParOf" srcId="{8FBDDDC1-49B9-C24F-9483-0DEE3156AC56}" destId="{47102D1D-29E4-1049-84AC-8C7495542DD8}" srcOrd="14" destOrd="0" presId="urn:microsoft.com/office/officeart/2008/layout/LinedList"/>
    <dgm:cxn modelId="{CB4E18B5-32F9-4147-B8A3-68A1C542D9D6}" type="presParOf" srcId="{8FBDDDC1-49B9-C24F-9483-0DEE3156AC56}" destId="{9FE47FC7-9FC5-764B-9B54-66D1306BC285}" srcOrd="15" destOrd="0" presId="urn:microsoft.com/office/officeart/2008/layout/LinedList"/>
    <dgm:cxn modelId="{5B2EE355-419E-2243-84B4-DFA0EE41E7D6}" type="presParOf" srcId="{9FE47FC7-9FC5-764B-9B54-66D1306BC285}" destId="{927423CC-8803-0640-B2F4-EDDDC395D67F}" srcOrd="0" destOrd="0" presId="urn:microsoft.com/office/officeart/2008/layout/LinedList"/>
    <dgm:cxn modelId="{49103240-EC15-C449-A4D6-7B252BA6C8C7}" type="presParOf" srcId="{9FE47FC7-9FC5-764B-9B54-66D1306BC285}" destId="{C551AFE0-DA0E-FC47-BFCE-6A47235B4115}" srcOrd="1" destOrd="0" presId="urn:microsoft.com/office/officeart/2008/layout/LinedList"/>
    <dgm:cxn modelId="{C8F8DE64-AB9D-EE40-890A-4E96F7854789}" type="presParOf" srcId="{8FBDDDC1-49B9-C24F-9483-0DEE3156AC56}" destId="{46FF7845-2A78-E547-B74D-65934887756A}" srcOrd="16" destOrd="0" presId="urn:microsoft.com/office/officeart/2008/layout/LinedList"/>
    <dgm:cxn modelId="{B6CEFA8A-2BB1-E842-A145-E6AD12A1040F}" type="presParOf" srcId="{8FBDDDC1-49B9-C24F-9483-0DEE3156AC56}" destId="{9F9F6DE6-9DC6-5F49-BE8D-55028CAA3500}" srcOrd="17" destOrd="0" presId="urn:microsoft.com/office/officeart/2008/layout/LinedList"/>
    <dgm:cxn modelId="{F9B78C98-B1C6-8D4A-979F-FB6F3302CEFB}" type="presParOf" srcId="{9F9F6DE6-9DC6-5F49-BE8D-55028CAA3500}" destId="{946BFB60-95BF-1545-8697-5CF0A02A1632}" srcOrd="0" destOrd="0" presId="urn:microsoft.com/office/officeart/2008/layout/LinedList"/>
    <dgm:cxn modelId="{40350D86-B1DC-0244-BCEB-724C3C7D9959}" type="presParOf" srcId="{9F9F6DE6-9DC6-5F49-BE8D-55028CAA3500}" destId="{4BD7A7A9-2594-E94D-97F4-4E1EE2E1FB06}" srcOrd="1" destOrd="0" presId="urn:microsoft.com/office/officeart/2008/layout/LinedList"/>
    <dgm:cxn modelId="{E604FE9C-AA7D-1B48-A87F-369C2D8C3DBE}" type="presParOf" srcId="{8FBDDDC1-49B9-C24F-9483-0DEE3156AC56}" destId="{C190573E-21EB-EB4B-B1FF-8C27564A9ED5}" srcOrd="18" destOrd="0" presId="urn:microsoft.com/office/officeart/2008/layout/LinedList"/>
    <dgm:cxn modelId="{BC6F7662-29FE-1B40-9D4D-0D4ABBCFF1FD}" type="presParOf" srcId="{8FBDDDC1-49B9-C24F-9483-0DEE3156AC56}" destId="{9FAC6DC1-5FCB-F84A-8E73-293CEDEA28CA}" srcOrd="19" destOrd="0" presId="urn:microsoft.com/office/officeart/2008/layout/LinedList"/>
    <dgm:cxn modelId="{22C11A74-F411-A943-9ADB-A15C2D5A9A11}" type="presParOf" srcId="{9FAC6DC1-5FCB-F84A-8E73-293CEDEA28CA}" destId="{3660564D-DF17-C940-8021-AAB11142C627}" srcOrd="0" destOrd="0" presId="urn:microsoft.com/office/officeart/2008/layout/LinedList"/>
    <dgm:cxn modelId="{A4DE54F0-7641-3A43-B661-97BAB04C672F}" type="presParOf" srcId="{9FAC6DC1-5FCB-F84A-8E73-293CEDEA28CA}" destId="{B6135766-0A0C-2F4F-B3EC-417A0A8FFFB5}" srcOrd="1" destOrd="0" presId="urn:microsoft.com/office/officeart/2008/layout/LinedList"/>
    <dgm:cxn modelId="{B6F16EC0-1E0E-C44C-9025-ACC6FC3BF616}" type="presParOf" srcId="{8FBDDDC1-49B9-C24F-9483-0DEE3156AC56}" destId="{1159E493-28BD-FE4C-BB9C-55DD24453EB4}" srcOrd="20" destOrd="0" presId="urn:microsoft.com/office/officeart/2008/layout/LinedList"/>
    <dgm:cxn modelId="{1CEF3FF8-2D2B-A04C-A374-2ACA0F47486A}" type="presParOf" srcId="{8FBDDDC1-49B9-C24F-9483-0DEE3156AC56}" destId="{1F9D511D-0C2A-D345-8F57-2622550DB3F3}" srcOrd="21" destOrd="0" presId="urn:microsoft.com/office/officeart/2008/layout/LinedList"/>
    <dgm:cxn modelId="{AFC13387-9507-704D-BC1A-6890A29D7730}" type="presParOf" srcId="{1F9D511D-0C2A-D345-8F57-2622550DB3F3}" destId="{9781CA41-F9A7-1344-9D87-67C108426280}" srcOrd="0" destOrd="0" presId="urn:microsoft.com/office/officeart/2008/layout/LinedList"/>
    <dgm:cxn modelId="{87BBC8B6-A1B6-294D-BBDC-656AAA92648C}" type="presParOf" srcId="{1F9D511D-0C2A-D345-8F57-2622550DB3F3}" destId="{180F30DE-68B3-9945-BAFB-96317E1F213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F8F79-A0A8-9F45-9FC2-9261A3C6D7E5}">
      <dsp:nvSpPr>
        <dsp:cNvPr id="0" name=""/>
        <dsp:cNvSpPr/>
      </dsp:nvSpPr>
      <dsp:spPr>
        <a:xfrm>
          <a:off x="1329" y="141569"/>
          <a:ext cx="4666401" cy="2963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88C02C-B55E-4D41-8E81-034E6AC44DB9}">
      <dsp:nvSpPr>
        <dsp:cNvPr id="0" name=""/>
        <dsp:cNvSpPr/>
      </dsp:nvSpPr>
      <dsp:spPr>
        <a:xfrm>
          <a:off x="519818" y="634133"/>
          <a:ext cx="4666401" cy="2963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kern="1200" dirty="0"/>
            <a:t>D e 60 % a 80 % des femmes entrant en ménopause présentent des symptômes vasomoteurs</a:t>
          </a:r>
          <a:endParaRPr lang="en-US" sz="2000" kern="1200" dirty="0"/>
        </a:p>
      </dsp:txBody>
      <dsp:txXfrm>
        <a:off x="606606" y="720921"/>
        <a:ext cx="4492825" cy="2789588"/>
      </dsp:txXfrm>
    </dsp:sp>
    <dsp:sp modelId="{3E86610A-703D-C14D-8052-CD7C83C052A1}">
      <dsp:nvSpPr>
        <dsp:cNvPr id="0" name=""/>
        <dsp:cNvSpPr/>
      </dsp:nvSpPr>
      <dsp:spPr>
        <a:xfrm>
          <a:off x="5704709" y="141569"/>
          <a:ext cx="4666401" cy="2963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D1DECA-8930-C346-9D68-BDD2B39E24BC}">
      <dsp:nvSpPr>
        <dsp:cNvPr id="0" name=""/>
        <dsp:cNvSpPr/>
      </dsp:nvSpPr>
      <dsp:spPr>
        <a:xfrm>
          <a:off x="6223198" y="634133"/>
          <a:ext cx="4666401" cy="2963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BE" sz="2000" kern="1200" dirty="0"/>
            <a:t>Les bouffées de chaleur sont courantes au cours de la transition </a:t>
          </a:r>
          <a:r>
            <a:rPr lang="fr-BE" sz="2000" kern="1200" dirty="0" err="1"/>
            <a:t>perimenopausique</a:t>
          </a:r>
          <a:r>
            <a:rPr lang="fr-BE" sz="2000" kern="1200" dirty="0"/>
            <a:t>, période pendant laquelle l’</a:t>
          </a:r>
          <a:r>
            <a:rPr lang="fr-BE" sz="2000" kern="1200" dirty="0" err="1"/>
            <a:t>activite</a:t>
          </a:r>
          <a:r>
            <a:rPr lang="fr-BE" sz="2000" kern="1200" dirty="0"/>
            <a:t> ovarienne peut s’avérer intermittente; elles ont de plus été documentées au cours des phases lutéale et menstruelle du cycle chez les femmes qui présentent un trouble dysphorique </a:t>
          </a:r>
          <a:r>
            <a:rPr lang="fr-BE" sz="2000" kern="1200" dirty="0" err="1"/>
            <a:t>premenstruel</a:t>
          </a:r>
          <a:r>
            <a:rPr lang="fr-BE" sz="2000" kern="1200" dirty="0"/>
            <a:t>. </a:t>
          </a:r>
          <a:endParaRPr lang="en-US" sz="2000" kern="1200" dirty="0"/>
        </a:p>
      </dsp:txBody>
      <dsp:txXfrm>
        <a:off x="6309986" y="720921"/>
        <a:ext cx="4492825" cy="2789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B9FFC-A478-3543-AC84-5D6E026ED3C0}">
      <dsp:nvSpPr>
        <dsp:cNvPr id="0" name=""/>
        <dsp:cNvSpPr/>
      </dsp:nvSpPr>
      <dsp:spPr>
        <a:xfrm>
          <a:off x="0" y="236738"/>
          <a:ext cx="6479357"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BE" sz="2100" kern="1200" dirty="0"/>
            <a:t>l’</a:t>
          </a:r>
          <a:r>
            <a:rPr lang="fr-BE" sz="2100" kern="1200" dirty="0" err="1"/>
            <a:t>hyperthyroidie</a:t>
          </a:r>
          <a:endParaRPr lang="en-US" sz="2100" kern="1200" dirty="0"/>
        </a:p>
      </dsp:txBody>
      <dsp:txXfrm>
        <a:off x="24588" y="261326"/>
        <a:ext cx="6430181" cy="454509"/>
      </dsp:txXfrm>
    </dsp:sp>
    <dsp:sp modelId="{3AA92DBF-3392-F048-9361-B1847F4880B7}">
      <dsp:nvSpPr>
        <dsp:cNvPr id="0" name=""/>
        <dsp:cNvSpPr/>
      </dsp:nvSpPr>
      <dsp:spPr>
        <a:xfrm>
          <a:off x="0" y="800903"/>
          <a:ext cx="6479357" cy="503685"/>
        </a:xfrm>
        <a:prstGeom prst="roundRect">
          <a:avLst/>
        </a:prstGeom>
        <a:solidFill>
          <a:schemeClr val="accent2">
            <a:hueOff val="1010300"/>
            <a:satOff val="-3805"/>
            <a:lumOff val="31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BE" sz="2100" kern="1200"/>
            <a:t>l’anxiete, les attaques de panique, stress </a:t>
          </a:r>
          <a:endParaRPr lang="en-US" sz="2100" kern="1200"/>
        </a:p>
      </dsp:txBody>
      <dsp:txXfrm>
        <a:off x="24588" y="825491"/>
        <a:ext cx="6430181" cy="454509"/>
      </dsp:txXfrm>
    </dsp:sp>
    <dsp:sp modelId="{1841D587-E75D-F54F-8C84-B68B6A40FFD2}">
      <dsp:nvSpPr>
        <dsp:cNvPr id="0" name=""/>
        <dsp:cNvSpPr/>
      </dsp:nvSpPr>
      <dsp:spPr>
        <a:xfrm>
          <a:off x="0" y="1365068"/>
          <a:ext cx="6479357" cy="503685"/>
        </a:xfrm>
        <a:prstGeom prst="roundRect">
          <a:avLst/>
        </a:prstGeom>
        <a:solidFill>
          <a:schemeClr val="accent2">
            <a:hueOff val="2020599"/>
            <a:satOff val="-7611"/>
            <a:lumOff val="63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BE" sz="2100" kern="1200"/>
            <a:t>l’hypertension</a:t>
          </a:r>
          <a:endParaRPr lang="en-US" sz="2100" kern="1200"/>
        </a:p>
      </dsp:txBody>
      <dsp:txXfrm>
        <a:off x="24588" y="1389656"/>
        <a:ext cx="6430181" cy="454509"/>
      </dsp:txXfrm>
    </dsp:sp>
    <dsp:sp modelId="{A9A3AA3A-D062-8543-863A-62A3CC5EFBA4}">
      <dsp:nvSpPr>
        <dsp:cNvPr id="0" name=""/>
        <dsp:cNvSpPr/>
      </dsp:nvSpPr>
      <dsp:spPr>
        <a:xfrm>
          <a:off x="0" y="1929233"/>
          <a:ext cx="6479357" cy="503685"/>
        </a:xfrm>
        <a:prstGeom prst="roundRect">
          <a:avLst/>
        </a:prstGeom>
        <a:solidFill>
          <a:schemeClr val="accent2">
            <a:hueOff val="3030899"/>
            <a:satOff val="-11416"/>
            <a:lumOff val="95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BE" sz="2100" kern="1200" dirty="0" err="1"/>
            <a:t>bouffees</a:t>
          </a:r>
          <a:r>
            <a:rPr lang="fr-BE" sz="2100" kern="1200" dirty="0"/>
            <a:t> vasomotrices affectives ou neurologiques</a:t>
          </a:r>
          <a:endParaRPr lang="en-US" sz="2100" kern="1200" dirty="0"/>
        </a:p>
      </dsp:txBody>
      <dsp:txXfrm>
        <a:off x="24588" y="1953821"/>
        <a:ext cx="6430181" cy="454509"/>
      </dsp:txXfrm>
    </dsp:sp>
    <dsp:sp modelId="{C03DE399-3A9B-CF42-9137-A94D0F2E953F}">
      <dsp:nvSpPr>
        <dsp:cNvPr id="0" name=""/>
        <dsp:cNvSpPr/>
      </dsp:nvSpPr>
      <dsp:spPr>
        <a:xfrm>
          <a:off x="0" y="2493398"/>
          <a:ext cx="6479357" cy="503685"/>
        </a:xfrm>
        <a:prstGeom prst="roundRect">
          <a:avLst/>
        </a:prstGeom>
        <a:solidFill>
          <a:schemeClr val="accent2">
            <a:hueOff val="4041199"/>
            <a:satOff val="-15222"/>
            <a:lumOff val="127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variation de la </a:t>
          </a:r>
          <a:r>
            <a:rPr lang="en-US" sz="2100" kern="1200" dirty="0" err="1"/>
            <a:t>glycémie</a:t>
          </a:r>
          <a:endParaRPr lang="en-US" sz="2100" kern="1200" dirty="0"/>
        </a:p>
      </dsp:txBody>
      <dsp:txXfrm>
        <a:off x="24588" y="2517986"/>
        <a:ext cx="6430181" cy="454509"/>
      </dsp:txXfrm>
    </dsp:sp>
    <dsp:sp modelId="{3EA0E722-4652-9D40-B9A8-B92EA0ADAB8B}">
      <dsp:nvSpPr>
        <dsp:cNvPr id="0" name=""/>
        <dsp:cNvSpPr/>
      </dsp:nvSpPr>
      <dsp:spPr>
        <a:xfrm>
          <a:off x="0" y="3057564"/>
          <a:ext cx="6479357" cy="503685"/>
        </a:xfrm>
        <a:prstGeom prst="roundRect">
          <a:avLst/>
        </a:prstGeom>
        <a:solidFill>
          <a:schemeClr val="accent2">
            <a:hueOff val="5051498"/>
            <a:satOff val="-19027"/>
            <a:lumOff val="159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syndrome </a:t>
          </a:r>
          <a:r>
            <a:rPr lang="en-US" sz="2100" kern="1200" dirty="0" err="1"/>
            <a:t>carcinoïde</a:t>
          </a:r>
          <a:r>
            <a:rPr lang="en-US" sz="2100" kern="1200" dirty="0"/>
            <a:t> </a:t>
          </a:r>
        </a:p>
      </dsp:txBody>
      <dsp:txXfrm>
        <a:off x="24588" y="3082152"/>
        <a:ext cx="6430181" cy="454509"/>
      </dsp:txXfrm>
    </dsp:sp>
    <dsp:sp modelId="{A1F8FE2D-A265-DC48-A3F0-29F29F869C66}">
      <dsp:nvSpPr>
        <dsp:cNvPr id="0" name=""/>
        <dsp:cNvSpPr/>
      </dsp:nvSpPr>
      <dsp:spPr>
        <a:xfrm>
          <a:off x="0" y="3621729"/>
          <a:ext cx="6479357" cy="503685"/>
        </a:xfrm>
        <a:prstGeom prst="roundRect">
          <a:avLst/>
        </a:prstGeom>
        <a:solidFill>
          <a:schemeClr val="accent2">
            <a:hueOff val="6061798"/>
            <a:satOff val="-22833"/>
            <a:lumOff val="191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err="1"/>
            <a:t>Effets</a:t>
          </a:r>
          <a:r>
            <a:rPr lang="en-US" sz="2100" kern="1200" dirty="0"/>
            <a:t> </a:t>
          </a:r>
          <a:r>
            <a:rPr lang="en-US" sz="2100" kern="1200" dirty="0" err="1"/>
            <a:t>secondaires</a:t>
          </a:r>
          <a:r>
            <a:rPr lang="en-US" sz="2100" kern="1200" dirty="0"/>
            <a:t> </a:t>
          </a:r>
          <a:r>
            <a:rPr lang="en-US" sz="2100" kern="1200" dirty="0" err="1"/>
            <a:t>médicamenteux</a:t>
          </a:r>
          <a:endParaRPr lang="en-US" sz="2100" kern="1200" dirty="0"/>
        </a:p>
      </dsp:txBody>
      <dsp:txXfrm>
        <a:off x="24588" y="3646317"/>
        <a:ext cx="6430181" cy="454509"/>
      </dsp:txXfrm>
    </dsp:sp>
    <dsp:sp modelId="{3AF7BF16-1B2B-EC44-9E3D-164B37FE935E}">
      <dsp:nvSpPr>
        <dsp:cNvPr id="0" name=""/>
        <dsp:cNvSpPr/>
      </dsp:nvSpPr>
      <dsp:spPr>
        <a:xfrm>
          <a:off x="0" y="4185894"/>
          <a:ext cx="6479357" cy="503685"/>
        </a:xfrm>
        <a:prstGeom prst="roundRect">
          <a:avLst/>
        </a:prstGeom>
        <a:solidFill>
          <a:schemeClr val="accent2">
            <a:hueOff val="7072097"/>
            <a:satOff val="-26638"/>
            <a:lumOff val="2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BE" sz="2100" kern="1200" dirty="0" err="1"/>
            <a:t>reactions</a:t>
          </a:r>
          <a:r>
            <a:rPr lang="fr-BE" sz="2100" kern="1200" dirty="0"/>
            <a:t> aux aliments, aux </a:t>
          </a:r>
          <a:r>
            <a:rPr lang="fr-BE" sz="2100" kern="1200" dirty="0" err="1"/>
            <a:t>medicaments</a:t>
          </a:r>
          <a:r>
            <a:rPr lang="fr-BE" sz="2100" kern="1200" dirty="0"/>
            <a:t> et a l’alcool </a:t>
          </a:r>
          <a:endParaRPr lang="en-US" sz="2100" kern="1200" dirty="0"/>
        </a:p>
      </dsp:txBody>
      <dsp:txXfrm>
        <a:off x="24588" y="4210482"/>
        <a:ext cx="6430181" cy="4545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D8A48-5F2C-46D1-8A4E-9FB63447D35A}">
      <dsp:nvSpPr>
        <dsp:cNvPr id="0" name=""/>
        <dsp:cNvSpPr/>
      </dsp:nvSpPr>
      <dsp:spPr>
        <a:xfrm>
          <a:off x="186498" y="208918"/>
          <a:ext cx="1322579" cy="132257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77F58C-A3B3-4BE4-A64B-5A581DBB9D76}">
      <dsp:nvSpPr>
        <dsp:cNvPr id="0" name=""/>
        <dsp:cNvSpPr/>
      </dsp:nvSpPr>
      <dsp:spPr>
        <a:xfrm>
          <a:off x="464240" y="486659"/>
          <a:ext cx="767096" cy="7670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C542B9-DBE2-40DB-A75D-2DF0899D88C7}">
      <dsp:nvSpPr>
        <dsp:cNvPr id="0" name=""/>
        <dsp:cNvSpPr/>
      </dsp:nvSpPr>
      <dsp:spPr>
        <a:xfrm>
          <a:off x="1792488" y="208918"/>
          <a:ext cx="3117509" cy="132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fr-BE" sz="1300" b="0" i="0" kern="1200"/>
            <a:t>Les sueurs nocturnes représentent </a:t>
          </a:r>
          <a:r>
            <a:rPr lang="fr-BE" sz="1300" b="1" i="0" kern="1200"/>
            <a:t>une transpiration soudaine et excessive</a:t>
          </a:r>
          <a:r>
            <a:rPr lang="fr-BE" sz="1300" b="0" i="0" kern="1200"/>
            <a:t> durant le sommeil. Cette transpiration peut apparaître </a:t>
          </a:r>
          <a:r>
            <a:rPr lang="fr-BE" sz="1300" b="1" i="0" kern="1200"/>
            <a:t>de manière ponctuelle</a:t>
          </a:r>
          <a:r>
            <a:rPr lang="fr-BE" sz="1300" b="0" i="0" kern="1200"/>
            <a:t> ou </a:t>
          </a:r>
          <a:r>
            <a:rPr lang="fr-BE" sz="1300" b="1" i="0" kern="1200"/>
            <a:t>se répéter plusieurs nuits d’affilée</a:t>
          </a:r>
          <a:r>
            <a:rPr lang="fr-BE" sz="1300" b="0" i="0" kern="1200"/>
            <a:t>. La production excessive de sueurs est appelée "</a:t>
          </a:r>
          <a:r>
            <a:rPr lang="fr-BE" sz="1300" b="1" i="0" kern="1200"/>
            <a:t>hyperhidrose</a:t>
          </a:r>
          <a:r>
            <a:rPr lang="fr-BE" sz="1300" b="0" i="0" kern="1200"/>
            <a:t>". </a:t>
          </a:r>
          <a:endParaRPr lang="en-US" sz="1300" kern="1200"/>
        </a:p>
      </dsp:txBody>
      <dsp:txXfrm>
        <a:off x="1792488" y="208918"/>
        <a:ext cx="3117509" cy="1322579"/>
      </dsp:txXfrm>
    </dsp:sp>
    <dsp:sp modelId="{C018D84C-A887-419C-AFF3-15C102D89F24}">
      <dsp:nvSpPr>
        <dsp:cNvPr id="0" name=""/>
        <dsp:cNvSpPr/>
      </dsp:nvSpPr>
      <dsp:spPr>
        <a:xfrm>
          <a:off x="5453201" y="208918"/>
          <a:ext cx="1322579" cy="132257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84E4D7-D313-4021-9AEC-42DFBAAA8FD1}">
      <dsp:nvSpPr>
        <dsp:cNvPr id="0" name=""/>
        <dsp:cNvSpPr/>
      </dsp:nvSpPr>
      <dsp:spPr>
        <a:xfrm>
          <a:off x="5730943" y="486659"/>
          <a:ext cx="767096" cy="7670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42D61E-5069-4128-8D6C-FF009A00E8D6}">
      <dsp:nvSpPr>
        <dsp:cNvPr id="0" name=""/>
        <dsp:cNvSpPr/>
      </dsp:nvSpPr>
      <dsp:spPr>
        <a:xfrm>
          <a:off x="7059191" y="208918"/>
          <a:ext cx="3117509" cy="132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fr-BE" sz="1300" b="0" i="0" kern="1200"/>
            <a:t>Les sueurs nocturnes sont souvent associées à </a:t>
          </a:r>
          <a:r>
            <a:rPr lang="fr-BE" sz="1300" b="1" i="0" u="sng" kern="1200">
              <a:hlinkClick xmlns:r="http://schemas.openxmlformats.org/officeDocument/2006/relationships" r:id="rId5"/>
            </a:rPr>
            <a:t>des troubles du sommeil</a:t>
          </a:r>
          <a:r>
            <a:rPr lang="fr-BE" sz="1300" b="0" i="0" kern="1200"/>
            <a:t>. </a:t>
          </a:r>
          <a:endParaRPr lang="en-US" sz="1300" kern="1200"/>
        </a:p>
      </dsp:txBody>
      <dsp:txXfrm>
        <a:off x="7059191" y="208918"/>
        <a:ext cx="3117509" cy="1322579"/>
      </dsp:txXfrm>
    </dsp:sp>
    <dsp:sp modelId="{1A8E76D4-D3F1-44C5-B861-F8DBB72CD831}">
      <dsp:nvSpPr>
        <dsp:cNvPr id="0" name=""/>
        <dsp:cNvSpPr/>
      </dsp:nvSpPr>
      <dsp:spPr>
        <a:xfrm>
          <a:off x="186498" y="2158858"/>
          <a:ext cx="1322579" cy="132257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D856F9-20F3-4E3B-B3BF-89D2A44450CA}">
      <dsp:nvSpPr>
        <dsp:cNvPr id="0" name=""/>
        <dsp:cNvSpPr/>
      </dsp:nvSpPr>
      <dsp:spPr>
        <a:xfrm>
          <a:off x="464240" y="2436600"/>
          <a:ext cx="767096" cy="767096"/>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723FB6-F549-4CFC-B2D9-3D5EDC36701D}">
      <dsp:nvSpPr>
        <dsp:cNvPr id="0" name=""/>
        <dsp:cNvSpPr/>
      </dsp:nvSpPr>
      <dsp:spPr>
        <a:xfrm>
          <a:off x="1792488" y="2158858"/>
          <a:ext cx="3117509" cy="132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fr-BE" sz="1300" b="0" i="0" kern="1200"/>
            <a:t>Globalement, les sueurs nocturnes sont la conséquence d’</a:t>
          </a:r>
          <a:r>
            <a:rPr lang="fr-BE" sz="1300" b="1" i="0" kern="1200"/>
            <a:t>une stimulation du système nerveux sympathique</a:t>
          </a:r>
          <a:r>
            <a:rPr lang="fr-BE" sz="1300" b="0" i="0" kern="1200"/>
            <a:t> qui est l’un des systèmes nerveux autonomes de l’organisme. L’origine de cette sudation est l’excitation de ce système nerveux. </a:t>
          </a:r>
          <a:endParaRPr lang="en-US" sz="1300" kern="1200"/>
        </a:p>
      </dsp:txBody>
      <dsp:txXfrm>
        <a:off x="1792488" y="2158858"/>
        <a:ext cx="3117509" cy="1322579"/>
      </dsp:txXfrm>
    </dsp:sp>
    <dsp:sp modelId="{E97ACEAA-5D66-41CE-AA6D-D49424408B4E}">
      <dsp:nvSpPr>
        <dsp:cNvPr id="0" name=""/>
        <dsp:cNvSpPr/>
      </dsp:nvSpPr>
      <dsp:spPr>
        <a:xfrm>
          <a:off x="5453201" y="2158858"/>
          <a:ext cx="1322579" cy="132257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10230C-B5BC-46F7-B0DC-4F55C76B6EA1}">
      <dsp:nvSpPr>
        <dsp:cNvPr id="0" name=""/>
        <dsp:cNvSpPr/>
      </dsp:nvSpPr>
      <dsp:spPr>
        <a:xfrm>
          <a:off x="5730943" y="2436600"/>
          <a:ext cx="767096" cy="767096"/>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9BD4B6-C4DA-4B2D-B428-F22B21766F05}">
      <dsp:nvSpPr>
        <dsp:cNvPr id="0" name=""/>
        <dsp:cNvSpPr/>
      </dsp:nvSpPr>
      <dsp:spPr>
        <a:xfrm>
          <a:off x="7059191" y="2158858"/>
          <a:ext cx="3117509" cy="132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fr-BE" sz="1300" b="0" i="0" kern="1200"/>
            <a:t>Néanmoins, les causes sont diverses. Il convient alors d’en identifier l’origine précise pour éviter toute complication. </a:t>
          </a:r>
          <a:endParaRPr lang="en-US" sz="1300" kern="1200"/>
        </a:p>
      </dsp:txBody>
      <dsp:txXfrm>
        <a:off x="7059191" y="2158858"/>
        <a:ext cx="3117509" cy="13225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D8648-D98E-504A-B401-0B42E9E0D34E}">
      <dsp:nvSpPr>
        <dsp:cNvPr id="0" name=""/>
        <dsp:cNvSpPr/>
      </dsp:nvSpPr>
      <dsp:spPr>
        <a:xfrm>
          <a:off x="0" y="300500"/>
          <a:ext cx="2255129" cy="13530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BE" sz="2100" b="0" i="0" kern="1200" dirty="0" err="1"/>
            <a:t>Sleep</a:t>
          </a:r>
          <a:r>
            <a:rPr lang="fr-BE" sz="2100" b="0" i="0" kern="1200" dirty="0"/>
            <a:t> </a:t>
          </a:r>
          <a:r>
            <a:rPr lang="fr-BE" sz="2100" b="0" i="0" kern="1200" dirty="0" err="1"/>
            <a:t>apnea</a:t>
          </a:r>
          <a:r>
            <a:rPr lang="fr-BE" sz="2100" b="0" i="0" kern="1200" dirty="0"/>
            <a:t>  </a:t>
          </a:r>
          <a:endParaRPr lang="en-US" sz="2100" kern="1200" dirty="0"/>
        </a:p>
      </dsp:txBody>
      <dsp:txXfrm>
        <a:off x="0" y="300500"/>
        <a:ext cx="2255129" cy="1353077"/>
      </dsp:txXfrm>
    </dsp:sp>
    <dsp:sp modelId="{7222FABC-FE36-2244-A85D-8CCF10371492}">
      <dsp:nvSpPr>
        <dsp:cNvPr id="0" name=""/>
        <dsp:cNvSpPr/>
      </dsp:nvSpPr>
      <dsp:spPr>
        <a:xfrm>
          <a:off x="2480642" y="300500"/>
          <a:ext cx="2255129" cy="1353077"/>
        </a:xfrm>
        <a:prstGeom prst="rect">
          <a:avLst/>
        </a:prstGeom>
        <a:solidFill>
          <a:schemeClr val="accent2">
            <a:hueOff val="1178683"/>
            <a:satOff val="-4440"/>
            <a:lumOff val="3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Restless legs syndrome</a:t>
          </a:r>
        </a:p>
      </dsp:txBody>
      <dsp:txXfrm>
        <a:off x="2480642" y="300500"/>
        <a:ext cx="2255129" cy="1353077"/>
      </dsp:txXfrm>
    </dsp:sp>
    <dsp:sp modelId="{3F9F8EB8-C07C-0944-8DE4-D454B267E4B7}">
      <dsp:nvSpPr>
        <dsp:cNvPr id="0" name=""/>
        <dsp:cNvSpPr/>
      </dsp:nvSpPr>
      <dsp:spPr>
        <a:xfrm>
          <a:off x="4961285" y="300500"/>
          <a:ext cx="2255129" cy="1353077"/>
        </a:xfrm>
        <a:prstGeom prst="rect">
          <a:avLst/>
        </a:prstGeom>
        <a:solidFill>
          <a:schemeClr val="accent2">
            <a:hueOff val="2357366"/>
            <a:satOff val="-8879"/>
            <a:lumOff val="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BE" sz="2100" b="0" i="0" kern="1200" dirty="0" err="1"/>
            <a:t>Gastroesophageal</a:t>
          </a:r>
          <a:r>
            <a:rPr lang="fr-BE" sz="2100" b="0" i="0" kern="1200" dirty="0"/>
            <a:t> reflux </a:t>
          </a:r>
          <a:endParaRPr lang="en-US" sz="2100" kern="1200" dirty="0"/>
        </a:p>
      </dsp:txBody>
      <dsp:txXfrm>
        <a:off x="4961285" y="300500"/>
        <a:ext cx="2255129" cy="1353077"/>
      </dsp:txXfrm>
    </dsp:sp>
    <dsp:sp modelId="{F44C5003-2B68-544C-B105-FB817CA96302}">
      <dsp:nvSpPr>
        <dsp:cNvPr id="0" name=""/>
        <dsp:cNvSpPr/>
      </dsp:nvSpPr>
      <dsp:spPr>
        <a:xfrm>
          <a:off x="0" y="1879091"/>
          <a:ext cx="2255129" cy="1353077"/>
        </a:xfrm>
        <a:prstGeom prst="rect">
          <a:avLst/>
        </a:prstGeom>
        <a:solidFill>
          <a:schemeClr val="accent2">
            <a:hueOff val="3536049"/>
            <a:satOff val="-13319"/>
            <a:lumOff val="1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BE" sz="2100" b="1" i="0" u="sng" kern="12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Acute infections  VIH</a:t>
          </a:r>
          <a:r>
            <a:rPr lang="fr-BE" sz="2100" b="0" i="0" kern="1200">
              <a:solidFill>
                <a:schemeClr val="bg1"/>
              </a:solidFill>
            </a:rPr>
            <a:t>, l’</a:t>
          </a:r>
          <a:r>
            <a:rPr lang="fr-BE" sz="2100" b="1" i="0" u="sng" kern="120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hépatite C</a:t>
          </a:r>
          <a:r>
            <a:rPr lang="fr-BE" sz="2100" b="0" i="0" kern="1200"/>
            <a:t>, une endocarditis,  </a:t>
          </a:r>
          <a:endParaRPr lang="en-US" sz="2100" kern="1200" dirty="0"/>
        </a:p>
      </dsp:txBody>
      <dsp:txXfrm>
        <a:off x="0" y="1879091"/>
        <a:ext cx="2255129" cy="1353077"/>
      </dsp:txXfrm>
    </dsp:sp>
    <dsp:sp modelId="{382BDEEC-15EF-5949-AFFC-E02C1DFD6A69}">
      <dsp:nvSpPr>
        <dsp:cNvPr id="0" name=""/>
        <dsp:cNvSpPr/>
      </dsp:nvSpPr>
      <dsp:spPr>
        <a:xfrm>
          <a:off x="2480643" y="1879091"/>
          <a:ext cx="2255129" cy="1353077"/>
        </a:xfrm>
        <a:prstGeom prst="rect">
          <a:avLst/>
        </a:prstGeom>
        <a:solidFill>
          <a:schemeClr val="accent2">
            <a:hueOff val="4714731"/>
            <a:satOff val="-17759"/>
            <a:lumOff val="1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BE" sz="2100" b="1" i="0" u="sng" kern="120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hyperthyro</a:t>
          </a:r>
          <a:r>
            <a:rPr lang="fr-BE" sz="2100" b="1" i="0" u="sng" kern="1200">
              <a:solidFill>
                <a:schemeClr val="bg1"/>
              </a:solidFill>
            </a:rPr>
            <a:t>idism</a:t>
          </a:r>
          <a:r>
            <a:rPr lang="fr-BE" sz="2100" b="0" i="0" kern="1200">
              <a:solidFill>
                <a:schemeClr val="bg1"/>
              </a:solidFill>
            </a:rPr>
            <a:t> </a:t>
          </a:r>
          <a:endParaRPr lang="en-US" sz="2100" kern="1200" dirty="0">
            <a:solidFill>
              <a:schemeClr val="bg1"/>
            </a:solidFill>
          </a:endParaRPr>
        </a:p>
      </dsp:txBody>
      <dsp:txXfrm>
        <a:off x="2480643" y="1879091"/>
        <a:ext cx="2255129" cy="1353077"/>
      </dsp:txXfrm>
    </dsp:sp>
    <dsp:sp modelId="{E2A4A4DC-BE9F-3A41-93B4-E841A2B368F5}">
      <dsp:nvSpPr>
        <dsp:cNvPr id="0" name=""/>
        <dsp:cNvSpPr/>
      </dsp:nvSpPr>
      <dsp:spPr>
        <a:xfrm>
          <a:off x="4961285" y="1879091"/>
          <a:ext cx="2255129" cy="1353077"/>
        </a:xfrm>
        <a:prstGeom prst="rect">
          <a:avLst/>
        </a:prstGeom>
        <a:solidFill>
          <a:schemeClr val="accent2">
            <a:hueOff val="5893414"/>
            <a:satOff val="-22198"/>
            <a:lumOff val="18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BE" sz="2100" b="0" i="0" kern="1200" dirty="0"/>
            <a:t>Hodgkin </a:t>
          </a:r>
          <a:r>
            <a:rPr lang="fr-BE" sz="2100" b="0" i="0" kern="1200" dirty="0" err="1"/>
            <a:t>lymphoma</a:t>
          </a:r>
          <a:r>
            <a:rPr lang="fr-BE" sz="2100" b="0" i="0" kern="1200" dirty="0"/>
            <a:t>, </a:t>
          </a:r>
          <a:r>
            <a:rPr lang="fr-BE" sz="2100" b="0" i="0" kern="1200" dirty="0" err="1"/>
            <a:t>myeloma</a:t>
          </a:r>
          <a:r>
            <a:rPr lang="fr-BE" sz="2100" b="0" i="0" kern="1200" dirty="0"/>
            <a:t> </a:t>
          </a:r>
          <a:endParaRPr lang="en-US" sz="2100" kern="1200" dirty="0"/>
        </a:p>
      </dsp:txBody>
      <dsp:txXfrm>
        <a:off x="4961285" y="1879091"/>
        <a:ext cx="2255129" cy="1353077"/>
      </dsp:txXfrm>
    </dsp:sp>
    <dsp:sp modelId="{45524B92-A2CF-9341-91DC-5CB399420BCC}">
      <dsp:nvSpPr>
        <dsp:cNvPr id="0" name=""/>
        <dsp:cNvSpPr/>
      </dsp:nvSpPr>
      <dsp:spPr>
        <a:xfrm>
          <a:off x="2480643" y="3457682"/>
          <a:ext cx="2255129" cy="1353077"/>
        </a:xfrm>
        <a:prstGeom prst="rect">
          <a:avLst/>
        </a:prstGeom>
        <a:solidFill>
          <a:schemeClr val="accent2">
            <a:hueOff val="7072097"/>
            <a:satOff val="-26638"/>
            <a:lumOff val="2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Adrenal pathology</a:t>
          </a:r>
        </a:p>
      </dsp:txBody>
      <dsp:txXfrm>
        <a:off x="2480643" y="3457682"/>
        <a:ext cx="2255129" cy="13530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B97E5-6A3A-F244-89B9-9957553C4467}">
      <dsp:nvSpPr>
        <dsp:cNvPr id="0" name=""/>
        <dsp:cNvSpPr/>
      </dsp:nvSpPr>
      <dsp:spPr>
        <a:xfrm>
          <a:off x="0" y="1801"/>
          <a:ext cx="103632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61DBA3-5F4A-244F-B8F6-3C9C1B81D45A}">
      <dsp:nvSpPr>
        <dsp:cNvPr id="0" name=""/>
        <dsp:cNvSpPr/>
      </dsp:nvSpPr>
      <dsp:spPr>
        <a:xfrm>
          <a:off x="0" y="1801"/>
          <a:ext cx="10363200" cy="335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r-BE" sz="1500" b="0" i="0" kern="1200" dirty="0"/>
            <a:t>Attention and concentration </a:t>
          </a:r>
          <a:r>
            <a:rPr lang="fr-BE" sz="1500" b="0" i="0" kern="1200" dirty="0" err="1"/>
            <a:t>deficency</a:t>
          </a:r>
          <a:r>
            <a:rPr lang="fr-BE" sz="1500" b="0" i="0" kern="1200" dirty="0"/>
            <a:t>, </a:t>
          </a:r>
          <a:endParaRPr lang="en-US" sz="1500" kern="1200" dirty="0"/>
        </a:p>
      </dsp:txBody>
      <dsp:txXfrm>
        <a:off x="0" y="1801"/>
        <a:ext cx="10363200" cy="335159"/>
      </dsp:txXfrm>
    </dsp:sp>
    <dsp:sp modelId="{E56F1A42-7590-034B-939E-F3CAB9D909CB}">
      <dsp:nvSpPr>
        <dsp:cNvPr id="0" name=""/>
        <dsp:cNvSpPr/>
      </dsp:nvSpPr>
      <dsp:spPr>
        <a:xfrm>
          <a:off x="0" y="336961"/>
          <a:ext cx="10363200" cy="0"/>
        </a:xfrm>
        <a:prstGeom prst="line">
          <a:avLst/>
        </a:prstGeom>
        <a:solidFill>
          <a:schemeClr val="accent2">
            <a:hueOff val="707210"/>
            <a:satOff val="-2664"/>
            <a:lumOff val="2235"/>
            <a:alphaOff val="0"/>
          </a:schemeClr>
        </a:solidFill>
        <a:ln w="12700" cap="flat" cmpd="sng" algn="ctr">
          <a:solidFill>
            <a:schemeClr val="accent2">
              <a:hueOff val="707210"/>
              <a:satOff val="-2664"/>
              <a:lumOff val="2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262BAD-6492-8B41-9D05-F7EBE2568143}">
      <dsp:nvSpPr>
        <dsp:cNvPr id="0" name=""/>
        <dsp:cNvSpPr/>
      </dsp:nvSpPr>
      <dsp:spPr>
        <a:xfrm>
          <a:off x="0" y="336961"/>
          <a:ext cx="10363200" cy="335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r-BE" sz="1500" b="0" i="0" kern="1200" dirty="0"/>
            <a:t>Memory </a:t>
          </a:r>
          <a:r>
            <a:rPr lang="fr-BE" sz="1500" b="0" i="0" kern="1200" dirty="0" err="1"/>
            <a:t>loss</a:t>
          </a:r>
          <a:r>
            <a:rPr lang="fr-BE" sz="1500" b="0" i="0" kern="1200" dirty="0"/>
            <a:t> </a:t>
          </a:r>
          <a:endParaRPr lang="en-US" sz="1500" kern="1200" dirty="0"/>
        </a:p>
      </dsp:txBody>
      <dsp:txXfrm>
        <a:off x="0" y="336961"/>
        <a:ext cx="10363200" cy="335159"/>
      </dsp:txXfrm>
    </dsp:sp>
    <dsp:sp modelId="{3D7F025F-7825-DC46-8555-B9641C31D5EB}">
      <dsp:nvSpPr>
        <dsp:cNvPr id="0" name=""/>
        <dsp:cNvSpPr/>
      </dsp:nvSpPr>
      <dsp:spPr>
        <a:xfrm>
          <a:off x="0" y="672120"/>
          <a:ext cx="10363200" cy="0"/>
        </a:xfrm>
        <a:prstGeom prst="line">
          <a:avLst/>
        </a:prstGeom>
        <a:solidFill>
          <a:schemeClr val="accent2">
            <a:hueOff val="1414419"/>
            <a:satOff val="-5328"/>
            <a:lumOff val="4471"/>
            <a:alphaOff val="0"/>
          </a:schemeClr>
        </a:solidFill>
        <a:ln w="12700" cap="flat" cmpd="sng" algn="ctr">
          <a:solidFill>
            <a:schemeClr val="accent2">
              <a:hueOff val="1414419"/>
              <a:satOff val="-5328"/>
              <a:lumOff val="4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5D933B-A3DB-D346-A14F-CADA0FCF8C29}">
      <dsp:nvSpPr>
        <dsp:cNvPr id="0" name=""/>
        <dsp:cNvSpPr/>
      </dsp:nvSpPr>
      <dsp:spPr>
        <a:xfrm>
          <a:off x="0" y="672120"/>
          <a:ext cx="10363200" cy="335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chronic fatigue and discouragement</a:t>
          </a:r>
        </a:p>
      </dsp:txBody>
      <dsp:txXfrm>
        <a:off x="0" y="672120"/>
        <a:ext cx="10363200" cy="335159"/>
      </dsp:txXfrm>
    </dsp:sp>
    <dsp:sp modelId="{F6CCBBB4-BD85-8F4C-AE3F-ECE41C21DBB0}">
      <dsp:nvSpPr>
        <dsp:cNvPr id="0" name=""/>
        <dsp:cNvSpPr/>
      </dsp:nvSpPr>
      <dsp:spPr>
        <a:xfrm>
          <a:off x="0" y="1007280"/>
          <a:ext cx="10363200" cy="0"/>
        </a:xfrm>
        <a:prstGeom prst="line">
          <a:avLst/>
        </a:prstGeom>
        <a:solidFill>
          <a:schemeClr val="accent2">
            <a:hueOff val="2121629"/>
            <a:satOff val="-7991"/>
            <a:lumOff val="6706"/>
            <a:alphaOff val="0"/>
          </a:schemeClr>
        </a:solidFill>
        <a:ln w="12700" cap="flat" cmpd="sng" algn="ctr">
          <a:solidFill>
            <a:schemeClr val="accent2">
              <a:hueOff val="2121629"/>
              <a:satOff val="-7991"/>
              <a:lumOff val="6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0E0A0-D36B-C94D-9F9A-2C0A7476179B}">
      <dsp:nvSpPr>
        <dsp:cNvPr id="0" name=""/>
        <dsp:cNvSpPr/>
      </dsp:nvSpPr>
      <dsp:spPr>
        <a:xfrm>
          <a:off x="0" y="1007280"/>
          <a:ext cx="10363200" cy="335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r-BE" sz="1500" b="0" i="0" kern="1200" dirty="0" err="1"/>
            <a:t>mood</a:t>
          </a:r>
          <a:r>
            <a:rPr lang="fr-BE" sz="1500" b="0" i="0" kern="1200" dirty="0"/>
            <a:t> </a:t>
          </a:r>
          <a:r>
            <a:rPr lang="fr-BE" sz="1500" b="0" i="0" kern="1200" dirty="0" err="1"/>
            <a:t>disorders</a:t>
          </a:r>
          <a:r>
            <a:rPr lang="fr-BE" sz="1500" b="0" i="0" kern="1200" dirty="0"/>
            <a:t>  (</a:t>
          </a:r>
          <a:r>
            <a:rPr lang="fr-BE" sz="1500" b="0" i="0" kern="1200" dirty="0" err="1"/>
            <a:t>irritability</a:t>
          </a:r>
          <a:r>
            <a:rPr lang="fr-BE" sz="1500" b="0" i="0" kern="1200" dirty="0"/>
            <a:t>, </a:t>
          </a:r>
          <a:r>
            <a:rPr lang="fr-BE" sz="1500" b="0" i="0" kern="1200" dirty="0" err="1"/>
            <a:t>sadness</a:t>
          </a:r>
          <a:r>
            <a:rPr lang="fr-BE" sz="1500" b="0" i="0" kern="1200" dirty="0"/>
            <a:t>)</a:t>
          </a:r>
          <a:endParaRPr lang="en-US" sz="1500" kern="1200" dirty="0"/>
        </a:p>
      </dsp:txBody>
      <dsp:txXfrm>
        <a:off x="0" y="1007280"/>
        <a:ext cx="10363200" cy="335159"/>
      </dsp:txXfrm>
    </dsp:sp>
    <dsp:sp modelId="{A17D7738-C526-0E44-BC96-2A1CECD4C825}">
      <dsp:nvSpPr>
        <dsp:cNvPr id="0" name=""/>
        <dsp:cNvSpPr/>
      </dsp:nvSpPr>
      <dsp:spPr>
        <a:xfrm>
          <a:off x="0" y="1342439"/>
          <a:ext cx="10363200" cy="0"/>
        </a:xfrm>
        <a:prstGeom prst="line">
          <a:avLst/>
        </a:prstGeom>
        <a:solidFill>
          <a:schemeClr val="accent2">
            <a:hueOff val="2828839"/>
            <a:satOff val="-10655"/>
            <a:lumOff val="8941"/>
            <a:alphaOff val="0"/>
          </a:schemeClr>
        </a:solidFill>
        <a:ln w="12700" cap="flat" cmpd="sng" algn="ctr">
          <a:solidFill>
            <a:schemeClr val="accent2">
              <a:hueOff val="2828839"/>
              <a:satOff val="-10655"/>
              <a:lumOff val="8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FBDA9E-0B28-2741-894B-4F460C48408C}">
      <dsp:nvSpPr>
        <dsp:cNvPr id="0" name=""/>
        <dsp:cNvSpPr/>
      </dsp:nvSpPr>
      <dsp:spPr>
        <a:xfrm>
          <a:off x="0" y="1342439"/>
          <a:ext cx="10363200" cy="335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r-BE" sz="1500" b="0" i="0" kern="1200" dirty="0" err="1"/>
            <a:t>increased</a:t>
          </a:r>
          <a:r>
            <a:rPr lang="fr-BE" sz="1500" b="0" i="0" kern="1200" dirty="0"/>
            <a:t> </a:t>
          </a:r>
          <a:r>
            <a:rPr lang="fr-BE" sz="1500" b="0" i="0" kern="1200" dirty="0" err="1"/>
            <a:t>sensitivity</a:t>
          </a:r>
          <a:r>
            <a:rPr lang="fr-BE" sz="1500" b="0" i="0" kern="1200" dirty="0"/>
            <a:t> to pain </a:t>
          </a:r>
          <a:endParaRPr lang="en-US" sz="1500" kern="1200" dirty="0"/>
        </a:p>
      </dsp:txBody>
      <dsp:txXfrm>
        <a:off x="0" y="1342439"/>
        <a:ext cx="10363200" cy="335159"/>
      </dsp:txXfrm>
    </dsp:sp>
    <dsp:sp modelId="{975EF460-9AD5-6E4E-8A6D-121168C6EACB}">
      <dsp:nvSpPr>
        <dsp:cNvPr id="0" name=""/>
        <dsp:cNvSpPr/>
      </dsp:nvSpPr>
      <dsp:spPr>
        <a:xfrm>
          <a:off x="0" y="1677598"/>
          <a:ext cx="10363200" cy="0"/>
        </a:xfrm>
        <a:prstGeom prst="line">
          <a:avLst/>
        </a:prstGeom>
        <a:solidFill>
          <a:schemeClr val="accent2">
            <a:hueOff val="3536049"/>
            <a:satOff val="-13319"/>
            <a:lumOff val="11176"/>
            <a:alphaOff val="0"/>
          </a:schemeClr>
        </a:solidFill>
        <a:ln w="12700" cap="flat" cmpd="sng" algn="ctr">
          <a:solidFill>
            <a:schemeClr val="accent2">
              <a:hueOff val="3536049"/>
              <a:satOff val="-13319"/>
              <a:lumOff val="11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D2E21A-8626-AF4D-B4D4-CD0D5485AF2B}">
      <dsp:nvSpPr>
        <dsp:cNvPr id="0" name=""/>
        <dsp:cNvSpPr/>
      </dsp:nvSpPr>
      <dsp:spPr>
        <a:xfrm>
          <a:off x="0" y="1677598"/>
          <a:ext cx="10363200" cy="335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r-BE" sz="1500" b="0" i="0" kern="1200" dirty="0" err="1"/>
            <a:t>overweight</a:t>
          </a:r>
          <a:r>
            <a:rPr lang="fr-BE" sz="1500" b="0" i="0" kern="1200" dirty="0"/>
            <a:t> and </a:t>
          </a:r>
          <a:r>
            <a:rPr lang="fr-BE" sz="1500" b="0" i="0" kern="1200" dirty="0" err="1"/>
            <a:t>obesity</a:t>
          </a:r>
          <a:r>
            <a:rPr lang="fr-BE" sz="1500" b="0" i="0" kern="1200" dirty="0"/>
            <a:t> </a:t>
          </a:r>
          <a:endParaRPr lang="en-US" sz="1500" kern="1200" dirty="0"/>
        </a:p>
      </dsp:txBody>
      <dsp:txXfrm>
        <a:off x="0" y="1677598"/>
        <a:ext cx="10363200" cy="335159"/>
      </dsp:txXfrm>
    </dsp:sp>
    <dsp:sp modelId="{B0062390-8854-CB47-833D-D2682BAE0940}">
      <dsp:nvSpPr>
        <dsp:cNvPr id="0" name=""/>
        <dsp:cNvSpPr/>
      </dsp:nvSpPr>
      <dsp:spPr>
        <a:xfrm>
          <a:off x="0" y="2012758"/>
          <a:ext cx="10363200" cy="0"/>
        </a:xfrm>
        <a:prstGeom prst="line">
          <a:avLst/>
        </a:prstGeom>
        <a:solidFill>
          <a:schemeClr val="accent2">
            <a:hueOff val="4243259"/>
            <a:satOff val="-15983"/>
            <a:lumOff val="13412"/>
            <a:alphaOff val="0"/>
          </a:schemeClr>
        </a:solidFill>
        <a:ln w="12700" cap="flat" cmpd="sng" algn="ctr">
          <a:solidFill>
            <a:schemeClr val="accent2">
              <a:hueOff val="4243259"/>
              <a:satOff val="-15983"/>
              <a:lumOff val="13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F5A684-3FC9-1E4F-B507-B9AD73CD104A}">
      <dsp:nvSpPr>
        <dsp:cNvPr id="0" name=""/>
        <dsp:cNvSpPr/>
      </dsp:nvSpPr>
      <dsp:spPr>
        <a:xfrm>
          <a:off x="0" y="2012758"/>
          <a:ext cx="10363200" cy="335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r-BE" sz="1500" b="0" i="0" u="none" kern="1200" dirty="0" err="1"/>
            <a:t>Depression</a:t>
          </a:r>
          <a:r>
            <a:rPr lang="fr-BE" sz="1500" b="0" i="0" u="none" kern="1200" dirty="0"/>
            <a:t> </a:t>
          </a:r>
          <a:r>
            <a:rPr lang="fr-BE" sz="1500" b="1" i="0" u="sng" kern="1200" dirty="0"/>
            <a:t> </a:t>
          </a:r>
          <a:endParaRPr lang="en-US" sz="1500" kern="1200" dirty="0"/>
        </a:p>
      </dsp:txBody>
      <dsp:txXfrm>
        <a:off x="0" y="2012758"/>
        <a:ext cx="10363200" cy="335159"/>
      </dsp:txXfrm>
    </dsp:sp>
    <dsp:sp modelId="{47102D1D-29E4-1049-84AC-8C7495542DD8}">
      <dsp:nvSpPr>
        <dsp:cNvPr id="0" name=""/>
        <dsp:cNvSpPr/>
      </dsp:nvSpPr>
      <dsp:spPr>
        <a:xfrm>
          <a:off x="0" y="2347917"/>
          <a:ext cx="10363200" cy="0"/>
        </a:xfrm>
        <a:prstGeom prst="line">
          <a:avLst/>
        </a:prstGeom>
        <a:solidFill>
          <a:schemeClr val="accent2">
            <a:hueOff val="4950468"/>
            <a:satOff val="-18647"/>
            <a:lumOff val="15647"/>
            <a:alphaOff val="0"/>
          </a:schemeClr>
        </a:solidFill>
        <a:ln w="12700" cap="flat" cmpd="sng" algn="ctr">
          <a:solidFill>
            <a:schemeClr val="accent2">
              <a:hueOff val="4950468"/>
              <a:satOff val="-18647"/>
              <a:lumOff val="15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423CC-8803-0640-B2F4-EDDDC395D67F}">
      <dsp:nvSpPr>
        <dsp:cNvPr id="0" name=""/>
        <dsp:cNvSpPr/>
      </dsp:nvSpPr>
      <dsp:spPr>
        <a:xfrm>
          <a:off x="0" y="2347917"/>
          <a:ext cx="10363200" cy="335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reduction of immune defenses</a:t>
          </a:r>
        </a:p>
      </dsp:txBody>
      <dsp:txXfrm>
        <a:off x="0" y="2347917"/>
        <a:ext cx="10363200" cy="335159"/>
      </dsp:txXfrm>
    </dsp:sp>
    <dsp:sp modelId="{46FF7845-2A78-E547-B74D-65934887756A}">
      <dsp:nvSpPr>
        <dsp:cNvPr id="0" name=""/>
        <dsp:cNvSpPr/>
      </dsp:nvSpPr>
      <dsp:spPr>
        <a:xfrm>
          <a:off x="0" y="2683076"/>
          <a:ext cx="10363200" cy="0"/>
        </a:xfrm>
        <a:prstGeom prst="line">
          <a:avLst/>
        </a:prstGeom>
        <a:solidFill>
          <a:schemeClr val="accent2">
            <a:hueOff val="5657678"/>
            <a:satOff val="-21310"/>
            <a:lumOff val="17882"/>
            <a:alphaOff val="0"/>
          </a:schemeClr>
        </a:solidFill>
        <a:ln w="12700" cap="flat" cmpd="sng" algn="ctr">
          <a:solidFill>
            <a:schemeClr val="accent2">
              <a:hueOff val="5657678"/>
              <a:satOff val="-21310"/>
              <a:lumOff val="17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6BFB60-95BF-1545-8697-5CF0A02A1632}">
      <dsp:nvSpPr>
        <dsp:cNvPr id="0" name=""/>
        <dsp:cNvSpPr/>
      </dsp:nvSpPr>
      <dsp:spPr>
        <a:xfrm>
          <a:off x="0" y="2683076"/>
          <a:ext cx="10363200" cy="335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Increased risk of cardiovascular disease</a:t>
          </a:r>
        </a:p>
      </dsp:txBody>
      <dsp:txXfrm>
        <a:off x="0" y="2683076"/>
        <a:ext cx="10363200" cy="335159"/>
      </dsp:txXfrm>
    </dsp:sp>
    <dsp:sp modelId="{C190573E-21EB-EB4B-B1FF-8C27564A9ED5}">
      <dsp:nvSpPr>
        <dsp:cNvPr id="0" name=""/>
        <dsp:cNvSpPr/>
      </dsp:nvSpPr>
      <dsp:spPr>
        <a:xfrm>
          <a:off x="0" y="3018236"/>
          <a:ext cx="10363200" cy="0"/>
        </a:xfrm>
        <a:prstGeom prst="line">
          <a:avLst/>
        </a:prstGeom>
        <a:solidFill>
          <a:schemeClr val="accent2">
            <a:hueOff val="6364887"/>
            <a:satOff val="-23974"/>
            <a:lumOff val="20118"/>
            <a:alphaOff val="0"/>
          </a:schemeClr>
        </a:solidFill>
        <a:ln w="12700" cap="flat" cmpd="sng" algn="ctr">
          <a:solidFill>
            <a:schemeClr val="accent2">
              <a:hueOff val="6364887"/>
              <a:satOff val="-23974"/>
              <a:lumOff val="20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60564D-DF17-C940-8021-AAB11142C627}">
      <dsp:nvSpPr>
        <dsp:cNvPr id="0" name=""/>
        <dsp:cNvSpPr/>
      </dsp:nvSpPr>
      <dsp:spPr>
        <a:xfrm>
          <a:off x="0" y="3018236"/>
          <a:ext cx="10363200" cy="335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fr-BE" sz="1500" b="0" i="0" kern="1200" dirty="0" err="1"/>
            <a:t>Increase</a:t>
          </a:r>
          <a:r>
            <a:rPr lang="fr-BE" sz="1500" b="0" i="0" kern="1200" dirty="0"/>
            <a:t> in the occurrence of </a:t>
          </a:r>
          <a:r>
            <a:rPr lang="fr-BE" sz="1500" b="0" i="0" kern="1200" dirty="0" err="1"/>
            <a:t>diabetes</a:t>
          </a:r>
          <a:r>
            <a:rPr lang="fr-BE" sz="1500" b="0" i="0" kern="1200" dirty="0"/>
            <a:t> </a:t>
          </a:r>
          <a:endParaRPr lang="en-US" sz="1500" kern="1200" dirty="0"/>
        </a:p>
      </dsp:txBody>
      <dsp:txXfrm>
        <a:off x="0" y="3018236"/>
        <a:ext cx="10363200" cy="335159"/>
      </dsp:txXfrm>
    </dsp:sp>
    <dsp:sp modelId="{1159E493-28BD-FE4C-BB9C-55DD24453EB4}">
      <dsp:nvSpPr>
        <dsp:cNvPr id="0" name=""/>
        <dsp:cNvSpPr/>
      </dsp:nvSpPr>
      <dsp:spPr>
        <a:xfrm>
          <a:off x="0" y="3353395"/>
          <a:ext cx="10363200" cy="0"/>
        </a:xfrm>
        <a:prstGeom prst="line">
          <a:avLst/>
        </a:prstGeom>
        <a:solidFill>
          <a:schemeClr val="accent2">
            <a:hueOff val="7072097"/>
            <a:satOff val="-26638"/>
            <a:lumOff val="22353"/>
            <a:alphaOff val="0"/>
          </a:schemeClr>
        </a:solidFill>
        <a:ln w="12700" cap="flat" cmpd="sng" algn="ctr">
          <a:solidFill>
            <a:schemeClr val="accent2">
              <a:hueOff val="7072097"/>
              <a:satOff val="-26638"/>
              <a:lumOff val="2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81CA41-F9A7-1344-9D87-67C108426280}">
      <dsp:nvSpPr>
        <dsp:cNvPr id="0" name=""/>
        <dsp:cNvSpPr/>
      </dsp:nvSpPr>
      <dsp:spPr>
        <a:xfrm>
          <a:off x="0" y="3353395"/>
          <a:ext cx="10363200" cy="335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Premature aging of the skin</a:t>
          </a:r>
        </a:p>
      </dsp:txBody>
      <dsp:txXfrm>
        <a:off x="0" y="3353395"/>
        <a:ext cx="10363200" cy="3351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3T16:47:36.289"/>
    </inkml:context>
    <inkml:brush xml:id="br0">
      <inkml:brushProperty name="width" value="0.05" units="cm"/>
      <inkml:brushProperty name="height" value="0.05" units="cm"/>
      <inkml:brushProperty name="color" value="#E71224"/>
    </inkml:brush>
  </inkml:definitions>
  <inkml:trace contextRef="#ctx0" brushRef="#br0">793 0 18915,'-20'6'0,"3"-3"2602,-2-1-2602,-6-2 965,11 0-965,-7 0 502,10 0-502,-8 0 1591,-14 0-1591,-13 8 0,-6 7 0,-3 11 0,2 9 0,4 3 0,3 8 0,3 5 0,1 10 0,2 8 0,-1 3 0,2 1 0,5-4 0,6-10 0,10-13 0,5-10 0,5-6 0,4 0 0,2 3 0,2-1 0,0 1 0,0 0 0,0 2 0,0 2 0,0 5 0,1 5 0,6 3 0,6 3 0,9 1 0,9-1 0,6-3 0,3-4 0,-1-6 0,0-3 0,2-6 0,5-2 0,7-3 0,4-3 0,2 1 0,-1-5 0,-4-3 0,-6-6 0,-8-6 0,-5-1 0,-3-1 0,0 1 0,3 0 0,4-1 0,4-2 0,2 0 0,4 0 0,0 0 0,1 0 0,-2 0 0,-5-1 0,-2-3 0,1-5 0,-1-3 0,1-3 0,-3 1 0,-5 1 0,-4 2 0,-6 0 0,-3 0 0,0 1 0,2-1 0,1-1 0,-1-1 0,0-3 0,-3-2 0,1-3 0,0-2 0,-1-1 0,1-3 0,-4 3 0,-3 3 0,-4 1 0,-2-4 0,2-12 0,1-12 0,-2-8 0,-1 0 0,-2 10 0,-3 7 0,-2 5 0,-1 0 0,0-3 0,0-2 0,0 0 0,0 2 0,-2 3 0,-7 4 0,-11 2 0,-10-1 0,-10-2 0,-7-1 0,-9-4 0,-9 0 0,-6-1 0,-2 1 0,3 3 0,5 6 0,9 6 0,9 6 0,8 5 0,8 3 0,3-1 0,5 3 0,1-3 0,2 1 0,-1 1 0,1-2 0,-1 1 0,1 0 0,-1-1 0,-4-1 0,-6-3 0,-12-4 0,-13-3 0,-9 3 0,-1 6 0,14 6 0,21 3 0,17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8T18:46:17.871"/>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8T18:46:18.571"/>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3T16:47:51.889"/>
    </inkml:context>
    <inkml:brush xml:id="br0">
      <inkml:brushProperty name="width" value="0.05" units="cm"/>
      <inkml:brushProperty name="height" value="0.05" units="cm"/>
      <inkml:brushProperty name="color" value="#E71224"/>
    </inkml:brush>
  </inkml:definitions>
  <inkml:trace contextRef="#ctx0" brushRef="#br0">787 384 24575,'-39'0'0,"-12"0"0,-20 7 0,-11 10 0,-5 11 0,6 5 0,13-2 0,15-5 0,17-6 0,9-1 0,5 1 0,-2 7 0,-1 11 0,-3 12 0,-2 7 0,4 6 0,6 1 0,8 8 0,7 7 0,8 8 0,17 9 0,-4-47 0,6 0 0,5-1 0,4-1 0,4-3 0,3-2 0,-1-4 0,1-2 0,1-4 0,2-2 0,2-2 0,1-3 0,2-1 0,0-2 0,2 0 0,1-2 0,-2-1 0,0-2 0,41 15 0,-6-4 0,-2-7 0,4-6 0,15-7 0,-41-7 0,3 0 0,6-1 0,1 0 0,2 0 0,0 0 0,-3-1 0,-3 0 0,-6-2 0,-3 0 0,36-6 0,-17-4 0,-14 1 0,0-4 0,3-8 0,6-8 0,5-9 0,-4-2 0,-9 0 0,-9 1 0,-7 1 0,-4-1 0,-5-1 0,-4 1 0,-6 0 0,-7-3 0,-8-1 0,-5-7 0,-6 1 0,-2 5 0,-8 1 0,-11 1 0,-13-6 0,-11-10 0,-13-10 0,24 31 0,-2-1 0,-4-2 0,-3 1 0,-1 0 0,-2 1 0,1 3 0,-1 3 0,3 5 0,1 2 0,-36-21 0,7 9 0,3 3 0,-2 0 0,-10-4 0,26 15 0,-4 0 0,-9-5 0,-4-1 0,-10-2 0,-3 0 0,-5 1 0,-1 3 0,1 6 0,2 4 0,9 7 0,7 3 0,-19 1 0,41 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3T16:48:31.55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185 901 16383,'47'0'0,"-5"0"0,-21 0 0,-1 0 0,0 0 0,3 0 0,-6 0 0,8 0 0,-4 0 0,4 0 0,1 0 0,1 0 0,1 0 0,1 0 0,0 0 0,-2 0 0,-1 0 0,-2 0 0,-4 0 0,0 0 0,2 0 0,2 0 0,0 0 0,-1 0 0,-2 0 0,0 0 0,-1 0 0,1 0 0,-2 0 0,-1 0 0,-2 0 0,-1 0 0,1 0 0,2 0 0,2 0 0,0 0 0,1 0 0,2 0 0,3 0 0,1 0 0,2 0 0,-3 0 0,2 0 0,1-5 0,4-2 0,6 1 0,4 1 0,3 2 0,-2 0 0,-2-1 0,0-1 0,-2 2 0,-2-1 0,-2-1 0,-5 2 0,-1-2 0,0 1 0,1-1 0,2-1 0,0 1 0,3-1 0,4 0 0,9-4 0,8 0 0,3-1 0,0 1 0,-6 3 0,-7 0 0,-7 1 0,-5 3 0,1-2 0,3 2 0,3-2 0,0-1 0,0 0 0,-3 0 0,-2 0 0,-1 1 0,0 2 0,3 1 0,1 2 0,4 0 0,0 0 0,-1 0 0,0 0 0,-3 0 0,0 0 0,-1 0 0,2 0 0,-1 0 0,2 0 0,0 0 0,-2 0 0,2 0 0,0 0 0,4 0 0,5 0 0,4 0 0,4 0 0,2 0 0,-4 0 0,0 0 0,-4 0 0,0 0 0,-1 0 0,-2-3 0,4-2 0,3-3 0,10-1 0,10-3 0,10-3 0,4-1 0,-1-1 0,-5-1 0,-7 2 0,-6 0 0,-8 1 0,-4 3 0,2-8 0,-29 12 0,14-4 0,8 27 0,-18-7 0,53 19 0,-29-14 0,23-1 0,3-7 0,-14-4 0,-7-1 0,-13 0 0,-10 0 0,-2 0 0,1 0 0,9 0 0,11 0 0,10 0 0,11 0 0,4 0 0,4 0 0,1 0 0,-4 0 0,-1 0 0,-5 0 0,-6 0 0,-2 0 0,-8 0 0,-5 0 0,-2 0 0,-8 0 0,-5 0 0,-3 0 0,0 0 0,3 0 0,1 0 0,-1 0 0,-1 2 0,-2 1 0,3 3 0,2-1 0,5-2 0,3 2 0,1-2 0,-5 1 0,-5 1 0,-5-1 0,-2 4 0,-6 2 0,-4-2 0,-6 0 0,-3 0 0,-2 2 0,-2 0 0,-4 2 0,-2-5 0,2 12 0,1-3 0,5 13 0,2 0 0,3 1 0,1-2 0,-2-7 0,-6-5 0,-5-6 0,-8 11 0,-19 10 0,-29 14 0,-12 4 0,10-13 0,-4-2 0,-4 1 0,-7 1 0,2-5 0,-12-2 0,2-7 0,-3-3 0,1-4 0,4-4 0,2-3 0,9-4 0,3-2 0,-41-2 0,8 0 0,-3 0 0,39 0 0,-1 0 0,-5 0 0,-2 0 0,-3 0 0,-2 0 0,-4 0 0,-1 0 0,0 0 0,0 0 0,3 0 0,0 0 0,3 0 0,0 0 0,3 0 0,1 0 0,0 0 0,1 0 0,-1 0 0,-1 0 0,-2 0 0,-1 0 0,-1 0 0,-2 0 0,-1 2 0,0 0 0,0-1 0,0 2 0,-1 0 0,1 1 0,1-1 0,0 1 0,-1-2 0,-2 0 0,-4 1 0,-3 0 0,-5 0 0,-3 1 0,-8 0 0,-3 2 0,27-2 0,-1 1 0,-1-1 0,-3 1 0,0 0 0,0-1 0,-2 1 0,0 1 0,1-1 0,1 0 0,0 1 0,0-1 0,2 0 0,0 1 0,1-1 0,-30 3 0,2 0 0,4-2 0,1 0 0,6-2 0,2 0 0,7-1 0,2 0 0,7-1 0,1 0 0,6-1 0,1 1 0,5-1 0,1 0 0,4-1 0,-1 0 0,-49 0 0,4-2 0,-1-4 0,-1-4 0,2-5 0,-1-2 0,2 0 0,7 1 0,5 4 0,8 0 0,12 2 0,8 2 0,10 3 0,4 2 0,4-1 0,2 1 0,-1-3 0,-2-1 0,-4-2 0,0-2 0,0-2 0,3-4 0,5-3 0,2-1 0,4-4 0,0-4 0,-6-9 0,-2-9 0,-5-8 0,-2-8 0,3-3 0,3 2 0,6 6 0,4 9 0,7 11 0,5 8 0,5 6 0,2 1 0,0-1 0,-3-3 0,1 0 0,3 3 0,2-1 0,3 10 0,2-6 0,0 4 0,6-10 0,7-6 0,9-1 0,4 6 0,-1 9 0,-2 4 0,7 1 0,16-6 0,21-5 0,27-2 0,-40 12 0,1 1 0,4 2 0,0 2 0,-1 1 0,0 2 0,-4 2 0,-1 1 0,45 1 0,-6 3 0,2 0 0,5 0 0,-47 0 0,0 0 0,3 0 0,-1 0 0,0 0 0,0 0 0,0 0 0,0 0 0,-1 0 0,-1 0 0,-1 0 0,-1 0 0,46 0 0,-3 0 0,-1 0 0,0 0 0,4 0 0,-47 0 0,2 0 0,4 0 0,2 0 0,5 2 0,2-1 0,4 1 0,0 0 0,3 0 0,0 0 0,-3 1 0,1 1 0,-3-1 0,0 1 0,-4-1 0,0 1 0,-1 2 0,1-1 0,1-1 0,1 0 0,2 0 0,2 0 0,1 1 0,1 1 0,-1-1 0,0 0 0,-3 2 0,-2 0 0,-3 0 0,-1 1 0,-1-2 0,0 1 0,-2 0 0,1-1 0,0-2 0,2 0 0,0-1 0,1 1 0,1 1 0,0 0 0,-1-1 0,0 2 0,-2 1 0,-1 2 0,-1 0 0,-1-1 0,0 1 0,1 0 0,1 0 0,-1-1 0,3-1 0,0 0 0,4-2 0,1 0 0,1-2 0,2-1 0,3 0 0,0-1 0,2-1 0,-2 0 0,-2 0 0,-3 0 0,-3 0 0,-1 0 0,-4 0 0,-2 0 0,1 0 0,-1 0 0,0 0 0,1 0 0,0 0 0,0 0 0,-1 0 0,0 0 0,-3 0 0,-1 0 0,47 0 0,-11 0 0,-13 0 0,-8 0 0,-6 0 0,-2 0 0,-2 0 0,-3 0 0,3 0 0,2 0 0,2 2 0,2 4 0,-2 0 0,-1 3 0,-1-4 0,-3-1 0,-10-2 0,-10-2 0,-8 5 0,-18-3 0,-55 18 0,-8-9 0,3 0 0,-3 0 0,-30 2 0,-7-3 0,-2-4 0,-1-3 0,3-3 0,3 0 0,-2 0 0,-8 0 0,47 0 0,-1 0 0,-3 0 0,0 0 0,-1 0 0,0 0 0,2 0 0,0 0 0,-45 0 0,11 0 0,11 0 0,7 0 0,6 0 0,6 0 0,4 0 0,3 0 0,1 0 0,-5 0 0,-9 0 0,-11 0 0,-17 0 0,37 0 0,-2 0 0,-7 0 0,-1 0 0,-8-1 0,-2-1 0,-1 1 0,-1-1 0,2 0 0,0 0 0,1 0 0,0 0 0,3 2 0,-1 0 0,0 0 0,-1 0 0,-3 0 0,-1 0 0,-1 0 0,-1 0 0,1 0 0,1 0 0,2 0 0,3 0 0,10 0 0,5 0 0,-32 0 0,36 0 0,28-2 0,14-6 0,9-10 0,1-10 0,5-11 0,8 2 0,9 3 0,12 9 0,12 8 0,17-1 0,20-1 0,-32 6 0,2 0 0,4-2 0,1-1 0,1 0 0,0 0 0,0 0 0,-2 1 0,-3 0 0,-1 1 0,-2 2 0,-1 0 0,45-9 0,1 2 0,-46 10 0,0 0 0,0 1 0,1-1 0,-1 2 0,0 1 0,46-4 0,-4 3 0,-5 4 0,-4 0 0,-8 3 0,-6 0 0,-7 0 0,-4 0 0,-1 0 0,-2 0 0,3 0 0,2 0 0,0 3 0,1 2 0,-1 4 0,0 2 0,-2-1 0,-3-5 0,1 1 0,0-3 0,5 1 0,3 2 0,9 0 0,7 1 0,3 1 0,1-2 0,-6 0 0,2 0 0,-1-1 0,-1 4 0,-3-1 0,-7 0 0,-5 1 0,-4 0 0,-3 0 0,-4 1 0,-6-1 0,-4 0 0,-3 0 0,3 1 0,4-1 0,1 1 0,1 1 0,-2-3 0,0-2 0,-4-1 0,-6-2 0,-7 0 0,-3-1 0,-17-2 0,-101 0 0,43 0 0,-6 0 0,-8 0 0,-8 0 0,-1 0 0,-1 0 0,-1 0 0,-1 0 0,-2 0 0,-1 0 0,0 0 0,2 0 0,1 0 0,1-1 0,-27 0 0,6-2 0,22-2 0,4-2 0,2-2 0,1-1 0,2-1 0,0 0 0,0 0 0,0 2 0,1 1 0,0 3 0,3 2 0,2 1 0,5 0 0,1 2 0,-39 0 0,17 0 0,10-3 0,8 0 0,2-1 0,-2 2 0,3 2 0,0 0 0,6-3 0,4 0 0,1 0 0,0 0 0,-2 3 0,-1 0 0,-3 0 0,-1 0 0,-4 0 0,-3 0 0,1 0 0,3 0 0,6 0 0,7 0 0,0 0 0,-2 0 0,-7 0 0,-8 0 0,-4 0 0,-2 0 0,3 0 0,9 0 0,7 0 0,4 0 0,2 0 0,-2 0 0,-3 3 0,2 0 0,-2 0 0,1-1 0,-2 1 0,-4 0 0,1 2 0,-1 0 0,0-2 0,-4 2 0,-4-1 0,-8 2 0,-9 2 0,-15 2 0,37-4 0,-4 0 0,-12 3 0,-5 0 0,-11 2 0,-4 2 0,19-4 0,-1 0 0,-2 2 0,-8 1 0,-1 1 0,-2 0 0,-2 1 0,0 1 0,-2 0 0,-2 2 0,0 1 0,0 1 0,4-1 0,1 0 0,1 1 0,2-1 0,0 1 0,2 0 0,4-1 0,1 1 0,0 1 0,6-2 0,0 0 0,1 0 0,-30 10 0,1 1 0,10-2 0,2 0 0,7-3 0,1 1 0,6-2 0,2-1 0,6 0 0,1-1 0,3-2 0,2 0 0,5-2 0,1 0 0,-36 10 0,12-8 0,6-7 0,5-7 0,4-5 0,6 0 0,23 0 0,6 2 0,60 20 0,8-11 0,12 0 0,12 1 0,10 2 0,6-2 0,1-4 0,7-1 0,3-1 0,3 0 0,-8-1 0,3 0 0,1 0 0,4 0 0,1 0 0,-14-2 0,3 1 0,2 0 0,1 0 0,-2 0 0,-2-1 0,-5 1 0,5 0 0,-5 0 0,-2 1 0,0-1 0,5 1 0,-1 1 0,4 0 0,2 1 0,-1 0 0,-5 0 0,-6 0 0,22 5 0,-9 0 0,3 1 0,-10-2 0,2 0 0,1-1 0,-2 0 0,-4-1 0,-2-1 0,0 0 0,-2-2 0,15 0 0,-1 0 0,-2-3 0,-3-2 0,-1-1 0,-2-2 0,-6-1 0,0-1 0,-3-1 0,-7-1 0,-2-1 0,-1 0 0,27-3 0,-1 0 0,-4 1 0,1 2 0,2 1 0,2 1 0,1 2 0,1 2 0,-28-1 0,1 1 0,-1 0 0,0 1 0,0 0 0,0 0 0,31 0 0,0 0 0,-2 0 0,-1 0 0,-5 0 0,-1 0 0,-6-2 0,-1-1 0,-2-1 0,0-2 0,-1-2 0,0-2 0,0-1 0,0-2 0,0 0 0,0-1 0,0-1 0,0 0 0,-3 0 0,0 0 0,-4 1 0,-1-1 0,-4 1 0,-2 0 0,-5 0 0,-2 0 0,-3 0 0,-3 1 0,36-11 0,-22 6 0,-21 7 0,-28 7 0,-66-3 0,-35-1 0,1 1 0,-10-1 0,14 1 0,-9-2 0,-5 0 0,3 1 0,-1-1 0,0 1 0,0 0 0,-2-1 0,12 2 0,0 0 0,-2 0 0,0 0 0,0-1 0,-2 1 0,-1-1 0,0 0 0,0 0 0,0 0 0,-1 0 0,0 1 0,0 0 0,-1-1 0,1 1 0,0 0 0,0-1 0,1 1 0,-1 0 0,1 0 0,1 1 0,1 1 0,-1 0 0,2 0 0,1 1 0,-15-1 0,0 2 0,3 0 0,0 0 0,8 1 0,0 1 0,2 1 0,0-1 0,6 1 0,2 0 0,0 0 0,1 0 0,-20 0 0,2 0 0,1 0 0,4 0 0,1 0 0,1 0 0,2 1 0,0 1 0,0-1 0,3 2 0,0 0 0,-1 0 0,1 0 0,-1 1 0,1-1 0,0 0 0,1 1 0,0-1 0,5-2 0,1 1 0,1-1 0,2 0 0,1-1 0,1 0 0,-30 0 0,0 0 0,3 0 0,1 0 0,5 0 0,2 0 0,8 0 0,3 0 0,8 0 0,2 0 0,6 0 0,2-1 0,7-1 0,2 0 0,-40-5 0,14-1 0,13 1 0,8 2 0,10 3 0,6 1 0,3 1 0,0 0 0,-3 0 0,-4 0 0,1 0 0,3 0 0,16 0 0,13 0 0,49-3 0,31 0 0,10 2 0,13 0 0,-18 0 0,9-1 0,5 1 0,2-1 0,-3 2 0,3 0 0,2 0 0,3 1 0,2-2 0,-3 1 0,3-1 0,2 0 0,2 0 0,0 0 0,0-1 0,-11 1 0,1 0 0,0-1 0,1 0 0,-1 1 0,2-2 0,-1 1 0,2-1 0,1 0 0,1 0 0,-1-1 0,0 1 0,-1-1 0,-1 0 0,-6 1 0,0-1 0,-1 1 0,0-1 0,-2 0 0,0 1 0,-2 0 0,3-1 0,0 1 0,-2 0 0,-1 0 0,-2 1 0,0-1 0,8 1 0,-2-1 0,-1 1 0,-2 0 0,-2 1 0,5 0 0,-4 1 0,-1 0 0,-1 1 0,15-1 0,-2-1 0,0 2 0,-2-1 0,-1 2 0,1 0 0,1 0 0,1 2 0,1 1 0,2 0 0,2 2 0,-1 1 0,-21-1 0,-1 1 0,1 0 0,-1 0 0,25 2 0,-2 0 0,0 0 0,-7-1 0,0 0 0,-4 0 0,-8-2 0,-2 0 0,-4-1 0,20 1 0,-7-1 0,-19 0 0,-5-1 0,17 2 0,-38-2 0,-23 2 0,-14 1 0,-33 7 0,-61 15 0,27-14 0,-11 0 0,-8 0 0,-6-2 0,-8 1 0,-6-2 0,-6 0 0,28-5 0,-3 0 0,-3-1 0,-2 0 0,-3-1 0,-2-1 0,-2 0 0,7-2 0,-3-1 0,-2 0 0,-1-1 0,-2-1 0,-1-1 0,-1 0 0,-1-1 0,-1-1 0,9 0 0,-1-1 0,-1-1 0,-2 0 0,0-1 0,-1 0 0,0-1 0,0 0 0,0-1 0,0 0 0,0 0 0,-1 0 0,0-1 0,-1 0 0,0-1 0,0 0 0,0 0 0,0-1 0,0 1 0,1-1 0,0 0 0,1 0 0,3 0 0,0 0 0,-1 0 0,1-1 0,0 1 0,1-1 0,0 0 0,1 1 0,2 0 0,0 0 0,2 0 0,-18-2 0,1 0 0,2 0 0,1 0 0,1 1 0,3 0 0,1 1 0,4 1 0,-11 0 0,4 1 0,1 0 0,4 2 0,2 0 0,4 1 0,-20-1 0,3 1 0,7 2 0,8 0 0,9 1 0,8 2 0,7 0 0,-2 0 0,12 1 0,15 0 0,78 0 0,31 0 0,19 0 0,15-3 0,-32 1 0,8-1 0,5 0 0,4-1 0,-1-1 0,-3 0 0,2 0 0,2-1 0,2 0 0,0 0 0,2 0 0,-6 0 0,2 0 0,1 0 0,1-1 0,0 1 0,1 0 0,0 0 0,5 0 0,0 0 0,1 0 0,0 0 0,0 0 0,0 1 0,0 0 0,-2 1 0,2 0 0,-1 1 0,0-1 0,-1 1 0,-1 1 0,-1-1 0,8 1 0,-1 0 0,-1 1 0,-1 0 0,-2 0 0,-1 0 0,8 1 0,-1 0 0,-1 0 0,-4 1 0,-2 0 0,4 2 0,-3 0 0,-4 1 0,-6 2 0,1 1 0,-6 2 0,-5 1 0,12 6 0,-10 2 0,-25-2 0,-9 0 0,-6 2 0,-17-9 0,-21-7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8T18:39:04.23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15561 318,'-68'0,"0"0,15 0,0 0,1 0,3 0,-6 0,-5 0,-5 0,-2 0,6 0,4 0,5 0,4 0,-1 0,-1 0,2 0,-1 0,0 0,0 0,-2 0,-6 0,-5 0,-11-2,-9-3,-6-5,0 0,10 2,10 4,8 4,3 0,-1 0,2 0,-4 0,12 0,1 0,-11 0,-21 0,19 0,-7 0,-15 0,-4 0,-10 0,-4 0,30 0,0 0,-1 0,1 0,1 0,0 0,-30 0,2 0,7 0,3 0,10 0,4 0,10 0,4 0,-41 0,17 0,14 0,10 0,4 0,2 0,0 0,-3 0,3 0,0 0,-2 0,-1 0,-7 0,-7 0,-5 0,-8 0,-8 0,-9 0,47 0,-2 1,-3 2,-1 0,-4 0,0 1,1 1,1 0,1-1,2 0,-34 1,16-2,-22-3,36 1,-7 0,-4 1,-13-1,-4 1,-2 0,17 0,-1 0,-2 0,2 1,-22-1,1 1,5 0,21-1,4 0,1 0,-28 2,2 0,12-2,2 0,6 0,1-1,2 1,0-2,0 0,2 0,2 0,2 0,4 0,1 0,7 0,0 0,-38 0,6 2,0 1,-1 0,-4 1,-2-3,4-1,0 0,1 0,-3-2,-7-8,44 2,-1-3,-3-4,0-1,-3-1,1 1,3 3,2 2,-36-3,-3 11,37 6,-3 3,-11 1,-4 3,-16 3,-3 1,26-4,-1 0,-1 1,-5-1,-1 0,-2 0,-2 0,-1 0,-1-2,-2-1,0 0,0-1,-3 0,0-1,1 0,3-2,0 0,0-1,1 0,1-1,1 0,4 0,2 0,0 0,-28-1,2 0,5 1,2 1,7 1,2 2,6 0,2 1,8 0,3 2,7 1,2 0,-41 9,11 2,-1 1,-8-4,42-8,-2 0,-3-2,-1 1,-3-1,-1 1,1 1,1 0,3-1,0 1,3-1,2 0,-43 4,4-5,7-4,7-1,7-2,6 0,3-7,2-4,1-6,0-4,3-1,1-1,6-2,1 1,0 0,-3 0,-4 1,0 6,6 3,7 6,9 2,7-2,3 0,1-3,-1 0,-2-3,0-1,0-2,2 0,1 2,2 1,1 1,0 3,2 2,0 1,-2 3,2 1,61 1,-4 1,5 2,4 1,34 1,13 3,-48-2,0-1,0-2,-1 1,41 4,-15 0,-6 3,-6 3,-7 1,0 0,4-1,9-3,10-4,10-4,3-1,-5 0,-3 0,-3 0,-2 0,5 0,6 0,5 0,-46 0,1 0,0 0,0 0,0 0,1 0,0 1,1-2,0 0,1-1,1 0,1-1,0 0,0-1,2-1,0 0,0 0,0 0,1 0,-1-1,1-1,1 0,0 0,1 0,2-2,0-1,1 1,0-2,-1 1,0-2,-2 2,0-1,-5 2,0 1,-2 0,-1 1,-1 2,0 0,0 1,-1-1,3 0,0 0,-1 1,0 0,-1 0,-1 1,48 0,-7 3,-2 0,2 0,-42 0,1 0,0 0,0 0,3 0,-1 0,1 0,-1 0,46 0,-7 0,-8 0,-1 0,4 0,5 0,-42 0,1 0,3 2,1-1,3 1,2 0,3 0,1 0,-1 1,0 0,0-1,0 0,-3 0,0-1,0 1,0-1,1 0,2-2,2 1,1 0,4 0,1 0,0 0,0 0,-2 0,-1 0,-2 0,-2 0,-4 0,0 0,0 1,0-2,1 1,2-2,4-3,2-1,2-3,0-1,3-3,0-1,-1 0,1 0,-3 3,0 0,0 2,0 1,-2 2,0 1,1 2,0 1,1 0,1 0,-1 2,1 0,-3 3,0 1,-7 2,-4 1,26 8,-27-2,-1-8,22-3,-13 3,8 2,-4 0,7 3,1 0,7 3,1 0,0 0,3 0,0 0,-1-1,-6-1,-2-1,-1-2,20 1,-1-3,2-2,0-1,-3 0,0-2,-7 0,-1 0,-5-1,-1 0,-3 0,0 0,3 0,0 0,6 0,1 0,0 1,0 0,-1 1,-2 3,-3 1,-2 1,-7 2,-1 1,-5 0,0 0,-2-1,0-1,0 0,1-1,1-1,0-1,-2-1,-1-1,-2-1,-1-1,-1-1,-1 0,-5 0,-1 0,-2 0,0 0,42 0,-3 0,-6 0,-4 0,-1-4,-4-7,4-8,-3-5,-3-3,-9 2,-8 2,-9 7,-10 5,-6 5,-8 1,-2-1,0 0,0 1,-1 2,-4 3,-3 0,6 0,-5 0,6 0,-7 0,-1 0,5 0,0 0,1 0,-3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8T18:39:17.17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0 192,'99'0,"-48"0,-1 0,50 0,-46 0,0 0,2 0,1 0,4 0,1 0,7 0,1 0,2 0,0 0,2 2,0 0,-3-1,0 2,-7-1,0 0,1 0,0-1,-3-1,-2 0,-4 0,-1 0,41 0,-12 0,-9 0,-2 0,3 0,-4 0,0 0,-8 0,-4 0,-4 0,-2 3,1 2,1 1,4 0,2-4,1-1,-1-1,-3 0,-3 0,-4 0,2 0,2 0,1 0,3 0,-1 0,0 0,0 0,1 0,0 0,1 0,-1 0,-4 0,-1 0,-2 0,0-3,3 0,-1-3,5-2,7 1,1-2,6 0,5 1,7-2,3-3,-2 1,-6 0,-7 4,-6 5,-3 2,3-2,4-2,5-3,7-1,1-1,-3-1,-6 3,-10 1,-6 5,-3 1,1 1,7 0,5 0,6 0,1 0,-2-3,2 0,0-1,7 1,7 3,4 0,-44 0,-1 0,3 0,-1 0,0 0,0 0,0 0,0 0,-2 0,1 0,0 0,1 0,1 0,0-1,2-2,-2-1,37-7,-20 0,1 3,27 7,-13 1,9 0,-25 0,2 0,2-1,12 1,4 0,-6 0,10 0,-5 0,-4 0,-7 0,16 0,0 0,0 0,-3 0,0 0,-2 0,-3 0,2 0,-3 0,-6 0,-2 0,-6 0,-1 0,3 0,1 0,4 0,4 0,-4 0,-5 0,-4 0,-3 0,0 0,0 0,-1 0,-1 0,-1 0,3 0,3 0,2 0,2 0,-2 0,0 0,0 0,0 3,2 3,-4 1,-3-1,-6-3,-2 0,0 1,1 3,4 1,4 0,10 1,9-3,12-3,-44-3,0 1,1-1,0 0,0 0,0 0,-2 0,-1 0,46 0,-2 0,0 0,4 0,-45 0,2 0,6 0,2 0,6 0,2 0,4-2,2 0,-2-1,0-1,0-1,-1-1,0-1,-1-1,-2 1,0-1,2 2,-1 1,-3 0,-1 2,-5 1,-3 1,37 1,-29 0,-4 0,35 0,-8 0,9 0,-25 0,3 0,-1 0,-1 0,-1 0,-3 0,23 0,-9 0,-28 0,-4 0,1 0,0 0,4 0,0 0,2 0,0 0,1 0,0 0,-4 0,-1 0,-6 0,-1 0,43 0,-7 3,1 1,9-1,-45-1,0-1,2 0,-1-2,-1 1,-2 0,36 1,-21 2,-18 0,-10 0,-1 1,7-1,8 0,12-1,9 2,9 2,10 2,6 2,-46-7,-1 0,50 4,-5-2,-7 1,-4 0,-2 1,-2 2,5 1,2 3,5-1,-42-7,0 0,2-2,1 0,5-1,0 0,2-2,1 0,0 1,0-2,-1 1,0 0,-3 0,0 0,-4 0,-1 0,48 0,-4 0,-5 0,2 0,-8 0,-5 0,-8-4,-12-4,-7-2,-12-3,-8 3,-9 2,-12 5,-3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8T18:39:20.37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5078 20,'-88'0,"36"0,-2 0,-8 0,-4-1,-13 0,-5 0,-8 1,-3 1,26 2,-1 0,-3 2,-17 2,-5 1,-1 0,20-1,0-1,-2 1,0-1,-1-1,-2 1,0-2,1 0,0 0,-1-2,2 0,3-1,-11 0,3-2,1 1,4 0,1 0,1 0,4 0,1 0,0 0,-27-1,1 0,8-1,2-2,11 0,5-2,11 0,3-1,-38-8,10 2,4 0,-4 2,-5 1,41 6,0 1,-5 1,-1 1,-3 0,0 0,-1 1,0 0,0 0,0 0,1 0,1 0,0 0,0 0,1 0,1 0,-41 2,21 2,23-1,28-1,12-2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8T18:40:43.155"/>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1 128,'85'0,"2"0,-12 0,5 1,0 5,0 7,-1 8,-4 6,-6-3,-3-7,-2-3,-4-7,0-3,-4-2,-4-1,-5 2,-8 0,-6-1,-5 0,-1-2,0 2,1 1,4 0,5-1,3-2,3 0,2 0,1 0,2 0,-2 0,-1 3,-3 0,-2 1,0 1,-1-2,3 0,7 1,2-1,2 1,-1-1,1-3,-1 0,1 0,2 0,-2 0,0 0,2 0,-2 0,0 0,-1 0,-3 0,-1 0,5 0,-1 0,1 0,-1 0,-2 0,3 0,4 0,7 0,5 0,1 0,2 0,0 0,-7 0,-5-2,-8-2,-3 0,-1-2,-1 3,-2 0,3 2,2-2,6 0,8-3,6-3,6 0,1-2,-1-2,-3 0,-4 0,0 2,-4 2,-2 3,1 3,1-1,1 1,4-1,8 1,4 1,3 2,-2-3,-6 0,-3-1,-3 0,-2 1,0 0,-2-3,0-1,1 0,1-2,4 3,0 0,-2-3,1 2,-5-2,-2 3,-5 0,-3 1,3 1,0 2,3 2,3 0,3 0,2-3,7 0,3-1,1 1,2 3,-7-1,-4-3,-7 1,-7 0,-5-2,-1 2,-3 0,0 0,-3 1,-4-2,-1 1,-3 1,-1 2,1 0,6 0,9 0,10 0,5 0,4-3,-2-1,-8 1,-8 0,-11 3,-5 0,-7 0,-3 0,-5 0,0 0,1 0,3 0,6 0,0 0,-3 2,-3 1,-10 1,-4 1,2-2,1-1,4 1,0-1,-8 3,-3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8T18:40:47.672"/>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8870 127,'-84'0,"-4"0,3 0,35 0,-1 0,-2 0,-1 0,2 0,0 0,-45 0,4 0,3 0,2 0,4 0,5 0,-1 0,-4 0,-4 0,-5 0,-4 0,3 0,5 4,5 3,3 3,4 2,6-1,10-3,9 0,6-2,4-3,-1 0,-6-1,-1 2,-6-1,3 0,3-3,1 0,6 3,-2-1,2 1,4 0,0-3,4 0,2 0,0 0,0 0,-2 2,0 1,-3 0,-2 0,-3-3,0 0,-1 0,-1 0,-1 0,-2 0,-1 0,0 0,2 0,1 0,3 0,1 0,-2 0,-2 0,-3 0,-3 0,-5 0,-3 0,-1 0,1 0,0 0,4 0,2 0,2 0,-1 1,0 2,0 0,1 0,0-2,-1-1,1 3,-1 0,0 0,-3 1,-6-2,-5 3,-3 1,-4 1,-2-1,-3-1,-1-2,4 0,5 0,7 1,8-1,6-2,10 7,9 1,2 0,-15-3,-40-6,3 0,-11 0,20 0,-3 0,-2 0,-4 0,-1 0,1 0,3 0,0 0,4 0,-16 0,5 0,7-2,3-1,8-3,1-1,7-2,3-3,-39-14,13-3,13-1,5 1,4 3,6 4,5 3,3 3,3 2,-1 1,2 1,2 0,-2 0,1 2,-2 3,-2 2,0 0,-2 1,-2 0,0 2,0 2,3 0,5 0,4 0,7 0,5 0,4 0,7 0,0 0,-7 0,2 3,-6 4,5 4,4 1,2-1,2-2,-4-2,4-3,-5-1,0 3,3-2,-5 4,4-3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8T18:46:17.237"/>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450C5-4928-0846-9B49-6BC52E09FD0B}" type="datetimeFigureOut">
              <a:rPr lang="fr-FR" smtClean="0"/>
              <a:t>18/03/2025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0B4D3-FDE6-EB43-AC26-CE1D8A016663}" type="slidenum">
              <a:rPr lang="fr-FR" smtClean="0"/>
              <a:t>‹N°›</a:t>
            </a:fld>
            <a:endParaRPr lang="fr-FR"/>
          </a:p>
        </p:txBody>
      </p:sp>
    </p:spTree>
    <p:extLst>
      <p:ext uri="{BB962C8B-B14F-4D97-AF65-F5344CB8AC3E}">
        <p14:creationId xmlns:p14="http://schemas.microsoft.com/office/powerpoint/2010/main" val="2755801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err="1"/>
              <a:t>Longitudinals</a:t>
            </a:r>
            <a:r>
              <a:rPr lang="en-GB" dirty="0"/>
              <a:t> studies indicate that women follow distinct patterns of VMS</a:t>
            </a:r>
          </a:p>
          <a:p>
            <a:r>
              <a:rPr lang="en-GB" dirty="0"/>
              <a:t>Both the SWAN study (US° and an Australian study ( Aus </a:t>
            </a:r>
            <a:r>
              <a:rPr lang="en-GB" dirty="0" err="1"/>
              <a:t>Longit</a:t>
            </a:r>
            <a:r>
              <a:rPr lang="en-GB" dirty="0"/>
              <a:t> Study of women’s health) found that VMS follow 4 trajectories in approx. equal proportions across 4 groups</a:t>
            </a:r>
          </a:p>
          <a:p>
            <a:r>
              <a:rPr lang="en-GB" dirty="0"/>
              <a:t>4 types:	</a:t>
            </a:r>
          </a:p>
          <a:p>
            <a:pPr lvl="1"/>
            <a:r>
              <a:rPr lang="en-GB" dirty="0"/>
              <a:t>Mild                  : mild/ no HF</a:t>
            </a:r>
          </a:p>
          <a:p>
            <a:pPr lvl="1"/>
            <a:r>
              <a:rPr lang="en-GB" dirty="0"/>
              <a:t>Late onset       : start </a:t>
            </a:r>
            <a:r>
              <a:rPr lang="en-GB" dirty="0" err="1"/>
              <a:t>na</a:t>
            </a:r>
            <a:r>
              <a:rPr lang="en-GB" dirty="0"/>
              <a:t> </a:t>
            </a:r>
            <a:r>
              <a:rPr lang="en-GB" dirty="0" err="1"/>
              <a:t>laatste</a:t>
            </a:r>
            <a:r>
              <a:rPr lang="en-GB" dirty="0"/>
              <a:t> </a:t>
            </a:r>
            <a:r>
              <a:rPr lang="en-GB" dirty="0" err="1"/>
              <a:t>menstruatie</a:t>
            </a:r>
            <a:r>
              <a:rPr lang="en-GB" dirty="0"/>
              <a:t> </a:t>
            </a:r>
            <a:r>
              <a:rPr lang="en-GB" dirty="0">
                <a:sym typeface="Wingdings" panose="05000000000000000000" pitchFamily="2" charset="2"/>
              </a:rPr>
              <a:t> </a:t>
            </a:r>
            <a:r>
              <a:rPr lang="en-GB" dirty="0" err="1"/>
              <a:t>blijven</a:t>
            </a:r>
            <a:r>
              <a:rPr lang="en-GB" dirty="0"/>
              <a:t> tot  late MP</a:t>
            </a:r>
          </a:p>
          <a:p>
            <a:pPr lvl="1"/>
            <a:r>
              <a:rPr lang="en-GB" b="1" dirty="0"/>
              <a:t>Early onset      : start reeds </a:t>
            </a:r>
            <a:r>
              <a:rPr lang="en-GB" b="1" dirty="0" err="1"/>
              <a:t>vroeg</a:t>
            </a:r>
            <a:r>
              <a:rPr lang="en-GB" b="1" dirty="0"/>
              <a:t> in de </a:t>
            </a:r>
            <a:r>
              <a:rPr lang="en-GB" b="1" dirty="0" err="1"/>
              <a:t>overgang</a:t>
            </a:r>
            <a:r>
              <a:rPr lang="en-GB" b="1" dirty="0"/>
              <a:t> maar↓ </a:t>
            </a:r>
            <a:r>
              <a:rPr lang="en-GB" b="1" dirty="0" err="1"/>
              <a:t>na</a:t>
            </a:r>
            <a:r>
              <a:rPr lang="en-GB" b="1" dirty="0"/>
              <a:t> </a:t>
            </a:r>
            <a:r>
              <a:rPr lang="en-GB" b="1" dirty="0" err="1"/>
              <a:t>laatste</a:t>
            </a:r>
            <a:r>
              <a:rPr lang="en-GB" b="1" dirty="0"/>
              <a:t> menses</a:t>
            </a:r>
          </a:p>
          <a:p>
            <a:pPr lvl="1"/>
            <a:r>
              <a:rPr lang="en-GB" b="1" dirty="0"/>
              <a:t>Super flushers </a:t>
            </a:r>
            <a:r>
              <a:rPr lang="en-GB" sz="1950" b="1" dirty="0"/>
              <a:t>: </a:t>
            </a:r>
            <a:r>
              <a:rPr lang="en-GB" b="1" dirty="0"/>
              <a:t>start </a:t>
            </a:r>
            <a:r>
              <a:rPr lang="en-GB" b="1" dirty="0" err="1"/>
              <a:t>vroeg</a:t>
            </a:r>
            <a:r>
              <a:rPr lang="en-GB" b="1" dirty="0"/>
              <a:t> in de </a:t>
            </a:r>
            <a:r>
              <a:rPr lang="en-GB" b="1" dirty="0" err="1"/>
              <a:t>overgang</a:t>
            </a:r>
            <a:r>
              <a:rPr lang="en-GB" b="1" dirty="0"/>
              <a:t> </a:t>
            </a:r>
            <a:r>
              <a:rPr lang="en-GB" b="1" dirty="0">
                <a:sym typeface="Wingdings" panose="05000000000000000000" pitchFamily="2" charset="2"/>
              </a:rPr>
              <a:t> </a:t>
            </a:r>
            <a:r>
              <a:rPr lang="en-GB" b="1" dirty="0" err="1">
                <a:sym typeface="Wingdings" panose="05000000000000000000" pitchFamily="2" charset="2"/>
              </a:rPr>
              <a:t>blijven</a:t>
            </a:r>
            <a:r>
              <a:rPr lang="en-GB" b="1" dirty="0">
                <a:sym typeface="Wingdings" panose="05000000000000000000" pitchFamily="2" charset="2"/>
              </a:rPr>
              <a:t> tot late MP</a:t>
            </a:r>
            <a:endParaRPr lang="en-GB" b="1" dirty="0"/>
          </a:p>
          <a:p>
            <a:pPr marL="685800" lvl="2" indent="0">
              <a:buNone/>
            </a:pPr>
            <a:r>
              <a:rPr lang="en-GB" dirty="0"/>
              <a:t>RF </a:t>
            </a:r>
            <a:r>
              <a:rPr lang="en-GB" dirty="0" err="1"/>
              <a:t>voor</a:t>
            </a:r>
            <a:r>
              <a:rPr lang="en-GB" dirty="0"/>
              <a:t> HF </a:t>
            </a:r>
            <a:r>
              <a:rPr lang="en-GB" b="1" u="sng" dirty="0" err="1"/>
              <a:t>vroege</a:t>
            </a:r>
            <a:r>
              <a:rPr lang="en-GB" dirty="0"/>
              <a:t> flushers</a:t>
            </a:r>
          </a:p>
          <a:p>
            <a:pPr lvl="2"/>
            <a:r>
              <a:rPr lang="en-GB" dirty="0"/>
              <a:t>↑ BMI</a:t>
            </a:r>
          </a:p>
          <a:p>
            <a:pPr lvl="2"/>
            <a:r>
              <a:rPr lang="en-GB" dirty="0"/>
              <a:t>Centrale </a:t>
            </a:r>
            <a:r>
              <a:rPr lang="en-GB" dirty="0" err="1"/>
              <a:t>obesitas</a:t>
            </a:r>
            <a:r>
              <a:rPr lang="en-GB" dirty="0"/>
              <a:t> </a:t>
            </a:r>
          </a:p>
          <a:p>
            <a:r>
              <a:rPr lang="en-GB" dirty="0"/>
              <a:t>↓ </a:t>
            </a:r>
            <a:r>
              <a:rPr lang="en-GB" dirty="0" err="1"/>
              <a:t>slaapkwaliteit</a:t>
            </a:r>
            <a:endParaRPr lang="en-GB" dirty="0"/>
          </a:p>
          <a:p>
            <a:r>
              <a:rPr lang="en-GB" dirty="0"/>
              <a:t>↓ Quality of life</a:t>
            </a:r>
          </a:p>
          <a:p>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pPr>
              <a:defRPr/>
            </a:pPr>
            <a:fld id="{983D6636-B049-49B0-B88E-10274A1369E5}" type="slidenum">
              <a:rPr lang="fr-FR" altLang="fr-FR" smtClean="0"/>
              <a:pPr>
                <a:defRPr/>
              </a:pPr>
              <a:t>6</a:t>
            </a:fld>
            <a:endParaRPr lang="fr-FR" altLang="fr-FR"/>
          </a:p>
        </p:txBody>
      </p:sp>
    </p:spTree>
    <p:extLst>
      <p:ext uri="{BB962C8B-B14F-4D97-AF65-F5344CB8AC3E}">
        <p14:creationId xmlns:p14="http://schemas.microsoft.com/office/powerpoint/2010/main" val="399624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8B2AE82-9DAD-2445-B6C1-09CD76CF86B4}" type="slidenum">
              <a:rPr lang="fr-FR" smtClean="0"/>
              <a:t>7</a:t>
            </a:fld>
            <a:endParaRPr lang="fr-FR"/>
          </a:p>
        </p:txBody>
      </p:sp>
    </p:spTree>
    <p:extLst>
      <p:ext uri="{BB962C8B-B14F-4D97-AF65-F5344CB8AC3E}">
        <p14:creationId xmlns:p14="http://schemas.microsoft.com/office/powerpoint/2010/main" val="129849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t>This multiracial </a:t>
            </a:r>
            <a:r>
              <a:rPr lang="fr-FR" sz="1800" dirty="0" err="1"/>
              <a:t>observational</a:t>
            </a:r>
            <a:r>
              <a:rPr lang="fr-FR" sz="1800" dirty="0"/>
              <a:t> </a:t>
            </a:r>
            <a:r>
              <a:rPr lang="fr-FR" sz="1800" dirty="0" err="1"/>
              <a:t>sudy</a:t>
            </a:r>
            <a:r>
              <a:rPr lang="fr-FR" sz="1800" dirty="0"/>
              <a:t> </a:t>
            </a:r>
            <a:r>
              <a:rPr lang="fr-FR" sz="1800" dirty="0" err="1"/>
              <a:t>included</a:t>
            </a:r>
            <a:r>
              <a:rPr lang="fr-FR" sz="1800" dirty="0"/>
              <a:t> more </a:t>
            </a:r>
            <a:r>
              <a:rPr lang="fr-FR" sz="1800" dirty="0" err="1"/>
              <a:t>than</a:t>
            </a:r>
            <a:r>
              <a:rPr lang="fr-FR" sz="1800" dirty="0"/>
              <a:t> 1000 </a:t>
            </a:r>
            <a:r>
              <a:rPr lang="fr-FR" sz="1800" dirty="0" err="1"/>
              <a:t>women</a:t>
            </a:r>
            <a:r>
              <a:rPr lang="fr-FR" sz="1800" dirty="0"/>
              <a:t> </a:t>
            </a:r>
            <a:r>
              <a:rPr lang="fr-FR" sz="1800" dirty="0" err="1"/>
              <a:t>with</a:t>
            </a:r>
            <a:r>
              <a:rPr lang="fr-FR" sz="1800" dirty="0"/>
              <a:t> </a:t>
            </a:r>
            <a:r>
              <a:rPr lang="fr-FR" sz="1800" dirty="0" err="1"/>
              <a:t>fresuent</a:t>
            </a:r>
            <a:r>
              <a:rPr lang="fr-FR" sz="1800" dirty="0"/>
              <a:t> VMS</a:t>
            </a:r>
          </a:p>
          <a:p>
            <a:r>
              <a:rPr lang="fr-FR" sz="1800" dirty="0"/>
              <a:t>The total VMS duration « in </a:t>
            </a:r>
            <a:r>
              <a:rPr lang="fr-FR" sz="1800" dirty="0" err="1"/>
              <a:t>years</a:t>
            </a:r>
            <a:r>
              <a:rPr lang="fr-FR" sz="1800" dirty="0"/>
              <a:t> » </a:t>
            </a:r>
            <a:r>
              <a:rPr lang="fr-FR" sz="1800" dirty="0" err="1"/>
              <a:t>was</a:t>
            </a:r>
            <a:r>
              <a:rPr lang="fr-FR" sz="1800" dirty="0"/>
              <a:t> </a:t>
            </a:r>
            <a:r>
              <a:rPr lang="fr-FR" sz="1800" dirty="0" err="1"/>
              <a:t>measured</a:t>
            </a:r>
            <a:r>
              <a:rPr lang="fr-FR" sz="1800" dirty="0"/>
              <a:t> in post </a:t>
            </a:r>
            <a:r>
              <a:rPr lang="fr-FR" sz="1800" dirty="0" err="1"/>
              <a:t>menopause</a:t>
            </a:r>
            <a:r>
              <a:rPr lang="fr-FR" sz="1800" dirty="0"/>
              <a:t> </a:t>
            </a:r>
          </a:p>
        </p:txBody>
      </p:sp>
      <p:sp>
        <p:nvSpPr>
          <p:cNvPr id="4" name="Espace réservé du numéro de diapositive 3"/>
          <p:cNvSpPr>
            <a:spLocks noGrp="1"/>
          </p:cNvSpPr>
          <p:nvPr>
            <p:ph type="sldNum" sz="quarter" idx="5"/>
          </p:nvPr>
        </p:nvSpPr>
        <p:spPr/>
        <p:txBody>
          <a:bodyPr/>
          <a:lstStyle/>
          <a:p>
            <a:fld id="{E8B2AE82-9DAD-2445-B6C1-09CD76CF86B4}" type="slidenum">
              <a:rPr lang="fr-FR" smtClean="0"/>
              <a:t>8</a:t>
            </a:fld>
            <a:endParaRPr lang="fr-FR"/>
          </a:p>
        </p:txBody>
      </p:sp>
    </p:spTree>
    <p:extLst>
      <p:ext uri="{BB962C8B-B14F-4D97-AF65-F5344CB8AC3E}">
        <p14:creationId xmlns:p14="http://schemas.microsoft.com/office/powerpoint/2010/main" val="65463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dirty="0"/>
              <a:t>And the conclusions </a:t>
            </a:r>
            <a:r>
              <a:rPr lang="fr-FR" sz="1600" dirty="0" err="1"/>
              <a:t>showed</a:t>
            </a:r>
            <a:r>
              <a:rPr lang="fr-FR" sz="1600" dirty="0"/>
              <a:t> </a:t>
            </a:r>
            <a:r>
              <a:rPr lang="fr-FR" sz="1600" dirty="0" err="1"/>
              <a:t>it</a:t>
            </a:r>
            <a:r>
              <a:rPr lang="fr-FR" sz="1600" dirty="0"/>
              <a:t> </a:t>
            </a:r>
            <a:r>
              <a:rPr lang="fr-FR" sz="1600" dirty="0" err="1"/>
              <a:t>was</a:t>
            </a:r>
            <a:r>
              <a:rPr lang="fr-FR" sz="1600" dirty="0"/>
              <a:t> </a:t>
            </a:r>
            <a:r>
              <a:rPr lang="fr-FR" sz="1600" dirty="0" err="1"/>
              <a:t>still</a:t>
            </a:r>
            <a:r>
              <a:rPr lang="fr-FR" sz="1600" dirty="0"/>
              <a:t> </a:t>
            </a:r>
            <a:r>
              <a:rPr lang="fr-FR" sz="1600" dirty="0" err="1"/>
              <a:t>very</a:t>
            </a:r>
            <a:r>
              <a:rPr lang="fr-FR" sz="1600" dirty="0"/>
              <a:t> long!</a:t>
            </a:r>
          </a:p>
        </p:txBody>
      </p:sp>
      <p:sp>
        <p:nvSpPr>
          <p:cNvPr id="4" name="Espace réservé du numéro de diapositive 3"/>
          <p:cNvSpPr>
            <a:spLocks noGrp="1"/>
          </p:cNvSpPr>
          <p:nvPr>
            <p:ph type="sldNum" sz="quarter" idx="5"/>
          </p:nvPr>
        </p:nvSpPr>
        <p:spPr/>
        <p:txBody>
          <a:bodyPr/>
          <a:lstStyle/>
          <a:p>
            <a:fld id="{E8B2AE82-9DAD-2445-B6C1-09CD76CF86B4}" type="slidenum">
              <a:rPr lang="fr-FR" smtClean="0"/>
              <a:t>9</a:t>
            </a:fld>
            <a:endParaRPr lang="fr-FR"/>
          </a:p>
        </p:txBody>
      </p:sp>
    </p:spTree>
    <p:extLst>
      <p:ext uri="{BB962C8B-B14F-4D97-AF65-F5344CB8AC3E}">
        <p14:creationId xmlns:p14="http://schemas.microsoft.com/office/powerpoint/2010/main" val="1600878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 studies show a role for E2 in mediating MP related changes in cognition</a:t>
            </a:r>
          </a:p>
          <a:p>
            <a:r>
              <a:rPr lang="en-GB" dirty="0"/>
              <a:t> removal of ovaries or suppression of E2 leads to declines in verbal learning which is reversed by E treatment</a:t>
            </a:r>
          </a:p>
          <a:p>
            <a:r>
              <a:rPr lang="en-GB" dirty="0"/>
              <a:t>E receptors are replete in brain areas subserving memory and other cognitive functions (hippocampus and prefrontal cortex)</a:t>
            </a:r>
          </a:p>
          <a:p>
            <a:r>
              <a:rPr lang="en-GB" dirty="0"/>
              <a:t>In addition: MP related </a:t>
            </a:r>
            <a:r>
              <a:rPr lang="en-GB" dirty="0" err="1"/>
              <a:t>sympt</a:t>
            </a:r>
            <a:r>
              <a:rPr lang="en-GB" dirty="0"/>
              <a:t> : VMS, sleep disturbances and mood changes contribute to cognitive difficulties</a:t>
            </a:r>
          </a:p>
          <a:p>
            <a:endParaRPr lang="en-GB" dirty="0"/>
          </a:p>
          <a:p>
            <a:r>
              <a:rPr lang="en-GB" dirty="0" err="1"/>
              <a:t>Mp</a:t>
            </a:r>
            <a:r>
              <a:rPr lang="en-GB" dirty="0"/>
              <a:t> </a:t>
            </a:r>
            <a:r>
              <a:rPr lang="en-GB" dirty="0" err="1"/>
              <a:t>sympt</a:t>
            </a:r>
            <a:r>
              <a:rPr lang="en-GB" dirty="0"/>
              <a:t> also appear to contribute tot memory difficulties</a:t>
            </a:r>
          </a:p>
          <a:p>
            <a:r>
              <a:rPr lang="en-GB" b="1" dirty="0"/>
              <a:t>Brain imaging studies </a:t>
            </a:r>
            <a:r>
              <a:rPr lang="en-GB" dirty="0"/>
              <a:t>link </a:t>
            </a:r>
            <a:r>
              <a:rPr lang="en-GB" b="1" dirty="0"/>
              <a:t>VMS</a:t>
            </a:r>
            <a:r>
              <a:rPr lang="en-GB" dirty="0"/>
              <a:t> to adverse changes in brain structure and function</a:t>
            </a:r>
          </a:p>
          <a:p>
            <a:r>
              <a:rPr lang="en-GB" dirty="0"/>
              <a:t>A study done by Rebecca </a:t>
            </a:r>
            <a:r>
              <a:rPr lang="en-GB" dirty="0" err="1"/>
              <a:t>thurstona</a:t>
            </a:r>
            <a:r>
              <a:rPr lang="en-GB" dirty="0"/>
              <a:t> and Pauline Maki showed</a:t>
            </a:r>
          </a:p>
          <a:p>
            <a:r>
              <a:rPr lang="en-GB" dirty="0"/>
              <a:t>That more frequent physiologically detected VMS were associated with </a:t>
            </a:r>
            <a:r>
              <a:rPr lang="en-GB" b="1" dirty="0"/>
              <a:t>greater white matter hyperintensities</a:t>
            </a:r>
            <a:r>
              <a:rPr lang="en-GB" dirty="0"/>
              <a:t>, </a:t>
            </a:r>
            <a:r>
              <a:rPr lang="en-GB" b="1" dirty="0"/>
              <a:t>a measure of small vessel disease in the brain</a:t>
            </a:r>
            <a:r>
              <a:rPr lang="en-GB" dirty="0"/>
              <a:t>. They also found </a:t>
            </a:r>
            <a:r>
              <a:rPr lang="en-GB" b="1" dirty="0"/>
              <a:t>greater default network connectivity </a:t>
            </a:r>
            <a:r>
              <a:rPr lang="en-GB" dirty="0"/>
              <a:t>with more frequent VMS</a:t>
            </a:r>
          </a:p>
          <a:p>
            <a:endParaRPr lang="en-GB" dirty="0"/>
          </a:p>
        </p:txBody>
      </p:sp>
      <p:sp>
        <p:nvSpPr>
          <p:cNvPr id="4" name="Slide Number Placeholder 3"/>
          <p:cNvSpPr>
            <a:spLocks noGrp="1"/>
          </p:cNvSpPr>
          <p:nvPr>
            <p:ph type="sldNum" sz="quarter" idx="5"/>
          </p:nvPr>
        </p:nvSpPr>
        <p:spPr/>
        <p:txBody>
          <a:bodyPr/>
          <a:lstStyle/>
          <a:p>
            <a:fld id="{D0A1B2AC-4BCC-4E57-9E73-764F39B711EF}" type="slidenum">
              <a:rPr lang="en-GB" smtClean="0"/>
              <a:t>23</a:t>
            </a:fld>
            <a:endParaRPr lang="en-GB"/>
          </a:p>
        </p:txBody>
      </p:sp>
    </p:spTree>
    <p:extLst>
      <p:ext uri="{BB962C8B-B14F-4D97-AF65-F5344CB8AC3E}">
        <p14:creationId xmlns:p14="http://schemas.microsoft.com/office/powerpoint/2010/main" val="933041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err="1"/>
              <a:t>Estrogen</a:t>
            </a:r>
            <a:r>
              <a:rPr lang="en-GB" dirty="0"/>
              <a:t> lowers </a:t>
            </a:r>
            <a:r>
              <a:rPr lang="en-GB" dirty="0" err="1"/>
              <a:t>serotonine</a:t>
            </a:r>
            <a:r>
              <a:rPr lang="en-GB" dirty="0"/>
              <a:t> and </a:t>
            </a:r>
            <a:r>
              <a:rPr lang="en-GB" dirty="0" err="1"/>
              <a:t>endorphines</a:t>
            </a:r>
            <a:endParaRPr lang="en-GB" dirty="0"/>
          </a:p>
        </p:txBody>
      </p:sp>
      <p:sp>
        <p:nvSpPr>
          <p:cNvPr id="4" name="Slide Number Placeholder 3"/>
          <p:cNvSpPr>
            <a:spLocks noGrp="1"/>
          </p:cNvSpPr>
          <p:nvPr>
            <p:ph type="sldNum" sz="quarter" idx="5"/>
          </p:nvPr>
        </p:nvSpPr>
        <p:spPr/>
        <p:txBody>
          <a:bodyPr/>
          <a:lstStyle/>
          <a:p>
            <a:fld id="{D0A1B2AC-4BCC-4E57-9E73-764F39B711EF}" type="slidenum">
              <a:rPr lang="en-GB" smtClean="0"/>
              <a:t>25</a:t>
            </a:fld>
            <a:endParaRPr lang="en-GB"/>
          </a:p>
        </p:txBody>
      </p:sp>
    </p:spTree>
    <p:extLst>
      <p:ext uri="{BB962C8B-B14F-4D97-AF65-F5344CB8AC3E}">
        <p14:creationId xmlns:p14="http://schemas.microsoft.com/office/powerpoint/2010/main" val="3799843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err="1"/>
              <a:t>Estrogen</a:t>
            </a:r>
            <a:r>
              <a:rPr lang="en-GB" dirty="0"/>
              <a:t> lowers </a:t>
            </a:r>
            <a:r>
              <a:rPr lang="en-GB" dirty="0" err="1"/>
              <a:t>serotonine</a:t>
            </a:r>
            <a:r>
              <a:rPr lang="en-GB" dirty="0"/>
              <a:t> and </a:t>
            </a:r>
            <a:r>
              <a:rPr lang="en-GB" dirty="0" err="1"/>
              <a:t>endorphines</a:t>
            </a:r>
            <a:endParaRPr lang="en-GB" dirty="0"/>
          </a:p>
        </p:txBody>
      </p:sp>
      <p:sp>
        <p:nvSpPr>
          <p:cNvPr id="4" name="Slide Number Placeholder 3"/>
          <p:cNvSpPr>
            <a:spLocks noGrp="1"/>
          </p:cNvSpPr>
          <p:nvPr>
            <p:ph type="sldNum" sz="quarter" idx="5"/>
          </p:nvPr>
        </p:nvSpPr>
        <p:spPr/>
        <p:txBody>
          <a:bodyPr/>
          <a:lstStyle/>
          <a:p>
            <a:fld id="{D0A1B2AC-4BCC-4E57-9E73-764F39B711EF}" type="slidenum">
              <a:rPr lang="en-GB" smtClean="0"/>
              <a:t>26</a:t>
            </a:fld>
            <a:endParaRPr lang="en-GB"/>
          </a:p>
        </p:txBody>
      </p:sp>
    </p:spTree>
    <p:extLst>
      <p:ext uri="{BB962C8B-B14F-4D97-AF65-F5344CB8AC3E}">
        <p14:creationId xmlns:p14="http://schemas.microsoft.com/office/powerpoint/2010/main" val="3799843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28F2694-7D93-D944-84E8-0F991D8BE067}" type="slidenum">
              <a:rPr lang="fr-FR" smtClean="0"/>
              <a:t>27</a:t>
            </a:fld>
            <a:endParaRPr lang="fr-FR"/>
          </a:p>
        </p:txBody>
      </p:sp>
    </p:spTree>
    <p:extLst>
      <p:ext uri="{BB962C8B-B14F-4D97-AF65-F5344CB8AC3E}">
        <p14:creationId xmlns:p14="http://schemas.microsoft.com/office/powerpoint/2010/main" val="509606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VMS are among the strongest predictors of subclinical CVD</a:t>
            </a:r>
          </a:p>
          <a:p>
            <a:endParaRPr lang="en-GB" dirty="0"/>
          </a:p>
          <a:p>
            <a:r>
              <a:rPr lang="en-GB" dirty="0"/>
              <a:t>VMS are associated with a more adverse CVD risk profile</a:t>
            </a:r>
          </a:p>
          <a:p>
            <a:endParaRPr lang="en-GB" dirty="0"/>
          </a:p>
          <a:p>
            <a:endParaRPr lang="en-GB" dirty="0"/>
          </a:p>
          <a:p>
            <a:r>
              <a:rPr lang="en-GB" dirty="0" err="1"/>
              <a:t>Endotheeldysfunctie</a:t>
            </a:r>
            <a:r>
              <a:rPr lang="en-GB" dirty="0"/>
              <a:t>: </a:t>
            </a:r>
            <a:r>
              <a:rPr lang="en-GB" dirty="0" err="1"/>
              <a:t>endotheel</a:t>
            </a:r>
            <a:r>
              <a:rPr lang="en-GB" dirty="0"/>
              <a:t>: 3 </a:t>
            </a:r>
            <a:r>
              <a:rPr lang="en-GB" dirty="0" err="1"/>
              <a:t>lagen</a:t>
            </a:r>
            <a:r>
              <a:rPr lang="en-GB" dirty="0"/>
              <a:t>: </a:t>
            </a:r>
            <a:r>
              <a:rPr lang="en-GB" dirty="0" err="1"/>
              <a:t>buitenste</a:t>
            </a:r>
            <a:r>
              <a:rPr lang="en-GB" dirty="0"/>
              <a:t> BW/</a:t>
            </a:r>
            <a:r>
              <a:rPr lang="en-GB" dirty="0" err="1"/>
              <a:t>middenste</a:t>
            </a:r>
            <a:r>
              <a:rPr lang="en-GB" dirty="0"/>
              <a:t> </a:t>
            </a:r>
            <a:r>
              <a:rPr lang="en-GB" dirty="0" err="1"/>
              <a:t>gl</a:t>
            </a:r>
            <a:r>
              <a:rPr lang="en-GB" dirty="0"/>
              <a:t> </a:t>
            </a:r>
            <a:r>
              <a:rPr lang="en-GB" dirty="0" err="1"/>
              <a:t>spierweefsel</a:t>
            </a:r>
            <a:r>
              <a:rPr lang="en-GB" dirty="0"/>
              <a:t>/ </a:t>
            </a:r>
            <a:r>
              <a:rPr lang="en-GB" dirty="0" err="1"/>
              <a:t>binnenste</a:t>
            </a:r>
            <a:r>
              <a:rPr lang="en-GB" dirty="0"/>
              <a:t> 1 </a:t>
            </a:r>
            <a:r>
              <a:rPr lang="en-GB" dirty="0" err="1"/>
              <a:t>laag</a:t>
            </a:r>
            <a:r>
              <a:rPr lang="en-GB" dirty="0"/>
              <a:t> </a:t>
            </a:r>
            <a:r>
              <a:rPr lang="en-GB" dirty="0" err="1"/>
              <a:t>endotheel</a:t>
            </a:r>
            <a:endParaRPr lang="en-GB" dirty="0"/>
          </a:p>
          <a:p>
            <a:r>
              <a:rPr lang="en-GB" dirty="0" err="1"/>
              <a:t>Endotheel</a:t>
            </a:r>
            <a:r>
              <a:rPr lang="en-GB" dirty="0"/>
              <a:t> : </a:t>
            </a:r>
            <a:r>
              <a:rPr lang="en-GB" dirty="0" err="1"/>
              <a:t>behoud</a:t>
            </a:r>
            <a:r>
              <a:rPr lang="en-GB" dirty="0"/>
              <a:t> </a:t>
            </a:r>
            <a:r>
              <a:rPr lang="en-GB" dirty="0" err="1"/>
              <a:t>lage</a:t>
            </a:r>
            <a:r>
              <a:rPr lang="en-GB" dirty="0"/>
              <a:t> </a:t>
            </a:r>
            <a:r>
              <a:rPr lang="en-GB" dirty="0" err="1"/>
              <a:t>vasc</a:t>
            </a:r>
            <a:r>
              <a:rPr lang="en-GB" dirty="0"/>
              <a:t> tonus</a:t>
            </a:r>
          </a:p>
          <a:p>
            <a:r>
              <a:rPr lang="en-GB" dirty="0"/>
              <a:t>                   </a:t>
            </a:r>
            <a:r>
              <a:rPr lang="en-GB" dirty="0" err="1"/>
              <a:t>bron</a:t>
            </a:r>
            <a:r>
              <a:rPr lang="en-GB" dirty="0"/>
              <a:t> v NO (!! VD, </a:t>
            </a:r>
            <a:r>
              <a:rPr lang="en-GB" dirty="0" err="1"/>
              <a:t>verminderd</a:t>
            </a:r>
            <a:r>
              <a:rPr lang="en-GB" dirty="0"/>
              <a:t> OX stress, </a:t>
            </a:r>
            <a:r>
              <a:rPr lang="en-GB" dirty="0" err="1"/>
              <a:t>inflamm</a:t>
            </a:r>
            <a:r>
              <a:rPr lang="en-GB" dirty="0"/>
              <a:t>, WBC adhesive, </a:t>
            </a:r>
            <a:r>
              <a:rPr lang="en-GB" dirty="0" err="1"/>
              <a:t>Plaatjes</a:t>
            </a:r>
            <a:r>
              <a:rPr lang="en-GB" baseline="0" dirty="0"/>
              <a:t> </a:t>
            </a:r>
            <a:r>
              <a:rPr lang="en-GB" baseline="0" dirty="0" err="1"/>
              <a:t>aggregatie</a:t>
            </a:r>
            <a:r>
              <a:rPr lang="en-GB" baseline="0" dirty="0"/>
              <a:t> </a:t>
            </a:r>
            <a:r>
              <a:rPr lang="en-GB" baseline="0" dirty="0" err="1"/>
              <a:t>en</a:t>
            </a:r>
            <a:r>
              <a:rPr lang="en-GB" baseline="0" dirty="0"/>
              <a:t> </a:t>
            </a:r>
            <a:r>
              <a:rPr lang="en-GB" baseline="0" dirty="0" err="1"/>
              <a:t>gl</a:t>
            </a:r>
            <a:r>
              <a:rPr lang="en-GB" baseline="0" dirty="0"/>
              <a:t> </a:t>
            </a:r>
            <a:r>
              <a:rPr lang="en-GB" baseline="0" dirty="0" err="1"/>
              <a:t>spiercelprolif</a:t>
            </a:r>
            <a:endParaRPr lang="en-GB" baseline="0" dirty="0"/>
          </a:p>
          <a:p>
            <a:r>
              <a:rPr lang="en-GB" baseline="0" dirty="0"/>
              <a:t>                              </a:t>
            </a:r>
            <a:r>
              <a:rPr lang="en-GB" baseline="0" dirty="0" err="1"/>
              <a:t>endotheline</a:t>
            </a:r>
            <a:r>
              <a:rPr lang="en-GB" baseline="0" dirty="0"/>
              <a:t>, </a:t>
            </a:r>
            <a:r>
              <a:rPr lang="en-GB" baseline="0" dirty="0" err="1"/>
              <a:t>prostacycline</a:t>
            </a:r>
            <a:r>
              <a:rPr lang="en-GB" baseline="0" dirty="0"/>
              <a:t> (ox stress </a:t>
            </a:r>
            <a:r>
              <a:rPr lang="en-GB" baseline="0" dirty="0" err="1"/>
              <a:t>mediatoren</a:t>
            </a:r>
            <a:r>
              <a:rPr lang="en-GB" baseline="0" dirty="0"/>
              <a:t>)</a:t>
            </a:r>
          </a:p>
          <a:p>
            <a:r>
              <a:rPr lang="en-GB" baseline="0" dirty="0" err="1"/>
              <a:t>Endotheeldysfunctie</a:t>
            </a:r>
            <a:r>
              <a:rPr lang="en-GB" baseline="0" dirty="0"/>
              <a:t> </a:t>
            </a:r>
            <a:r>
              <a:rPr lang="en-GB" baseline="0" dirty="0" err="1"/>
              <a:t>agv</a:t>
            </a:r>
            <a:r>
              <a:rPr lang="en-GB" baseline="0" dirty="0"/>
              <a:t>: </a:t>
            </a:r>
            <a:r>
              <a:rPr lang="en-GB" baseline="0" dirty="0" err="1"/>
              <a:t>verminderde</a:t>
            </a:r>
            <a:r>
              <a:rPr lang="en-GB" baseline="0" dirty="0"/>
              <a:t> NO(!!), </a:t>
            </a:r>
            <a:r>
              <a:rPr lang="en-GB" baseline="0" dirty="0" err="1"/>
              <a:t>meer</a:t>
            </a:r>
            <a:r>
              <a:rPr lang="en-GB" baseline="0" dirty="0"/>
              <a:t> ox stress, AHT, </a:t>
            </a:r>
            <a:r>
              <a:rPr lang="en-GB" baseline="0" dirty="0" err="1"/>
              <a:t>inflamm</a:t>
            </a:r>
            <a:r>
              <a:rPr lang="en-GB" baseline="0" dirty="0"/>
              <a:t>, </a:t>
            </a:r>
            <a:r>
              <a:rPr lang="en-GB" baseline="0" dirty="0" err="1"/>
              <a:t>obesitas</a:t>
            </a:r>
            <a:r>
              <a:rPr lang="en-GB" baseline="0" dirty="0"/>
              <a:t>, </a:t>
            </a:r>
            <a:r>
              <a:rPr lang="en-GB" baseline="0" dirty="0" err="1"/>
              <a:t>tabak</a:t>
            </a:r>
            <a:endParaRPr lang="en-GB" baseline="0" dirty="0"/>
          </a:p>
          <a:p>
            <a:r>
              <a:rPr lang="en-GB" baseline="0" dirty="0"/>
              <a:t>                                  </a:t>
            </a:r>
            <a:r>
              <a:rPr lang="en-GB" baseline="0" dirty="0" err="1"/>
              <a:t>gevolg</a:t>
            </a:r>
            <a:r>
              <a:rPr lang="en-GB" baseline="0" dirty="0"/>
              <a:t>: </a:t>
            </a:r>
            <a:r>
              <a:rPr lang="en-GB" baseline="0" dirty="0" err="1"/>
              <a:t>dalen</a:t>
            </a:r>
            <a:r>
              <a:rPr lang="en-GB" baseline="0" dirty="0"/>
              <a:t> flow mediated dilatation: </a:t>
            </a:r>
            <a:r>
              <a:rPr lang="en-GB" baseline="0" dirty="0" err="1"/>
              <a:t>behouden</a:t>
            </a:r>
            <a:r>
              <a:rPr lang="en-GB" baseline="0" dirty="0"/>
              <a:t> v flow </a:t>
            </a:r>
            <a:r>
              <a:rPr lang="en-GB" baseline="0" dirty="0" err="1"/>
              <a:t>dmv</a:t>
            </a:r>
            <a:r>
              <a:rPr lang="en-GB" baseline="0" dirty="0"/>
              <a:t> VD/VC</a:t>
            </a:r>
          </a:p>
          <a:p>
            <a:r>
              <a:rPr lang="en-GB" baseline="0" dirty="0"/>
              <a:t>                                 is </a:t>
            </a:r>
            <a:r>
              <a:rPr lang="en-GB" baseline="0" dirty="0" err="1"/>
              <a:t>belangrijke</a:t>
            </a:r>
            <a:r>
              <a:rPr lang="en-GB" baseline="0" dirty="0"/>
              <a:t> </a:t>
            </a:r>
            <a:r>
              <a:rPr lang="en-GB" baseline="0" dirty="0" err="1"/>
              <a:t>voorloper</a:t>
            </a:r>
            <a:r>
              <a:rPr lang="en-GB" baseline="0" dirty="0"/>
              <a:t> v </a:t>
            </a:r>
            <a:r>
              <a:rPr lang="en-GB" baseline="0" dirty="0" err="1"/>
              <a:t>arteriosclerose</a:t>
            </a:r>
            <a:r>
              <a:rPr lang="en-GB" baseline="0" dirty="0"/>
              <a:t> </a:t>
            </a:r>
            <a:r>
              <a:rPr lang="en-GB" baseline="0" dirty="0" err="1"/>
              <a:t>ontwikkeling</a:t>
            </a:r>
            <a:r>
              <a:rPr lang="en-GB" baseline="0" dirty="0"/>
              <a:t>: </a:t>
            </a:r>
            <a:r>
              <a:rPr lang="en-GB" baseline="0" dirty="0" err="1"/>
              <a:t>onder</a:t>
            </a:r>
            <a:r>
              <a:rPr lang="en-GB" baseline="0" dirty="0"/>
              <a:t> </a:t>
            </a:r>
            <a:r>
              <a:rPr lang="en-GB" baseline="0" dirty="0" err="1"/>
              <a:t>beschadigd</a:t>
            </a:r>
            <a:r>
              <a:rPr lang="en-GB" baseline="0" dirty="0"/>
              <a:t> </a:t>
            </a:r>
            <a:r>
              <a:rPr lang="en-GB" baseline="0" dirty="0" err="1"/>
              <a:t>endotheel</a:t>
            </a:r>
            <a:r>
              <a:rPr lang="en-GB" baseline="0" dirty="0"/>
              <a:t> </a:t>
            </a:r>
            <a:r>
              <a:rPr lang="en-GB" baseline="0" dirty="0" err="1"/>
              <a:t>nestelen</a:t>
            </a:r>
            <a:r>
              <a:rPr lang="en-GB" baseline="0" dirty="0"/>
              <a:t> </a:t>
            </a:r>
            <a:r>
              <a:rPr lang="en-GB" baseline="0" dirty="0" err="1"/>
              <a:t>zich</a:t>
            </a:r>
            <a:r>
              <a:rPr lang="en-GB" baseline="0" dirty="0"/>
              <a:t> LDL+ WBC</a:t>
            </a:r>
            <a:r>
              <a:rPr lang="en-GB" baseline="0" dirty="0">
                <a:sym typeface="Wingdings" panose="05000000000000000000" pitchFamily="2" charset="2"/>
              </a:rPr>
              <a:t> ox/</a:t>
            </a:r>
            <a:r>
              <a:rPr lang="en-GB" baseline="0" dirty="0" err="1">
                <a:sym typeface="Wingdings" panose="05000000000000000000" pitchFamily="2" charset="2"/>
              </a:rPr>
              <a:t>inflamm</a:t>
            </a:r>
            <a:r>
              <a:rPr lang="en-GB" baseline="0" dirty="0">
                <a:sym typeface="Wingdings" panose="05000000000000000000" pitchFamily="2" charset="2"/>
              </a:rPr>
              <a:t>  plaque</a:t>
            </a:r>
          </a:p>
          <a:p>
            <a:r>
              <a:rPr lang="en-GB" baseline="0" dirty="0">
                <a:sym typeface="Wingdings" panose="05000000000000000000" pitchFamily="2" charset="2"/>
              </a:rPr>
              <a:t>IMT (intima media thickness): meting v </a:t>
            </a:r>
            <a:r>
              <a:rPr lang="en-GB" baseline="0" dirty="0" err="1">
                <a:sym typeface="Wingdings" panose="05000000000000000000" pitchFamily="2" charset="2"/>
              </a:rPr>
              <a:t>binnenste</a:t>
            </a:r>
            <a:r>
              <a:rPr lang="en-GB" baseline="0" dirty="0">
                <a:sym typeface="Wingdings" panose="05000000000000000000" pitchFamily="2" charset="2"/>
              </a:rPr>
              <a:t>/</a:t>
            </a:r>
            <a:r>
              <a:rPr lang="en-GB" baseline="0" dirty="0" err="1">
                <a:sym typeface="Wingdings" panose="05000000000000000000" pitchFamily="2" charset="2"/>
              </a:rPr>
              <a:t>middenste</a:t>
            </a:r>
            <a:r>
              <a:rPr lang="en-GB" baseline="0" dirty="0">
                <a:sym typeface="Wingdings" panose="05000000000000000000" pitchFamily="2" charset="2"/>
              </a:rPr>
              <a:t> lag </a:t>
            </a:r>
            <a:r>
              <a:rPr lang="en-GB" baseline="0" dirty="0" err="1">
                <a:sym typeface="Wingdings" panose="05000000000000000000" pitchFamily="2" charset="2"/>
              </a:rPr>
              <a:t>carotis</a:t>
            </a:r>
            <a:r>
              <a:rPr lang="en-GB" baseline="0" dirty="0">
                <a:sym typeface="Wingdings" panose="05000000000000000000" pitchFamily="2" charset="2"/>
              </a:rPr>
              <a:t>: ! Marker </a:t>
            </a:r>
            <a:r>
              <a:rPr lang="en-GB" baseline="0" dirty="0" err="1">
                <a:sym typeface="Wingdings" panose="05000000000000000000" pitchFamily="2" charset="2"/>
              </a:rPr>
              <a:t>voor</a:t>
            </a:r>
            <a:r>
              <a:rPr lang="en-GB" baseline="0" dirty="0">
                <a:sym typeface="Wingdings" panose="05000000000000000000" pitchFamily="2" charset="2"/>
              </a:rPr>
              <a:t> </a:t>
            </a:r>
            <a:r>
              <a:rPr lang="en-GB" baseline="0" dirty="0" err="1">
                <a:sym typeface="Wingdings" panose="05000000000000000000" pitchFamily="2" charset="2"/>
              </a:rPr>
              <a:t>cor</a:t>
            </a:r>
            <a:r>
              <a:rPr lang="en-GB" baseline="0" dirty="0">
                <a:sym typeface="Wingdings" panose="05000000000000000000" pitchFamily="2" charset="2"/>
              </a:rPr>
              <a:t> plaque </a:t>
            </a:r>
            <a:r>
              <a:rPr lang="en-GB" baseline="0" dirty="0" err="1">
                <a:sym typeface="Wingdings" panose="05000000000000000000" pitchFamily="2" charset="2"/>
              </a:rPr>
              <a:t>en</a:t>
            </a:r>
            <a:r>
              <a:rPr lang="en-GB" baseline="0" dirty="0">
                <a:sym typeface="Wingdings" panose="05000000000000000000" pitchFamily="2" charset="2"/>
              </a:rPr>
              <a:t> CVD !!</a:t>
            </a:r>
            <a:endParaRPr lang="en-GB" baseline="0" dirty="0"/>
          </a:p>
          <a:p>
            <a:endParaRPr lang="en-GB" dirty="0"/>
          </a:p>
        </p:txBody>
      </p:sp>
      <p:sp>
        <p:nvSpPr>
          <p:cNvPr id="4" name="Slide Number Placeholder 3"/>
          <p:cNvSpPr>
            <a:spLocks noGrp="1"/>
          </p:cNvSpPr>
          <p:nvPr>
            <p:ph type="sldNum" sz="quarter" idx="10"/>
          </p:nvPr>
        </p:nvSpPr>
        <p:spPr/>
        <p:txBody>
          <a:bodyPr/>
          <a:lstStyle/>
          <a:p>
            <a:fld id="{97978DEC-29D3-4A43-A83D-536A403C5A9E}" type="slidenum">
              <a:rPr lang="en-GB" smtClean="0"/>
              <a:t>37</a:t>
            </a:fld>
            <a:endParaRPr lang="en-GB"/>
          </a:p>
        </p:txBody>
      </p:sp>
    </p:spTree>
    <p:extLst>
      <p:ext uri="{BB962C8B-B14F-4D97-AF65-F5344CB8AC3E}">
        <p14:creationId xmlns:p14="http://schemas.microsoft.com/office/powerpoint/2010/main" val="67591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3/18/25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3325933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3/18/25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363159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3/18/25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‹N°›</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733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170210-A8C0-BFAC-D5CA-6AF11B9DA758}"/>
              </a:ext>
            </a:extLst>
          </p:cNvPr>
          <p:cNvSpPr txBox="1">
            <a:spLocks noChangeArrowheads="1"/>
          </p:cNvSpPr>
          <p:nvPr userDrawn="1"/>
        </p:nvSpPr>
        <p:spPr bwMode="auto">
          <a:xfrm>
            <a:off x="203202" y="6477003"/>
            <a:ext cx="85151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750"/>
              <a:t>Copyrights apply</a:t>
            </a:r>
          </a:p>
        </p:txBody>
      </p:sp>
    </p:spTree>
    <p:extLst>
      <p:ext uri="{BB962C8B-B14F-4D97-AF65-F5344CB8AC3E}">
        <p14:creationId xmlns:p14="http://schemas.microsoft.com/office/powerpoint/2010/main" val="331469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3/18/25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247796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3/18/25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‹N°›</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090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3/18/25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169369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3/18/25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17452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3/18/25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2260648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3/18/25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3368146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3/18/25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2838770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3/18/25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‹N°›</a:t>
            </a:fld>
            <a:endParaRPr lang="en-US"/>
          </a:p>
        </p:txBody>
      </p:sp>
    </p:spTree>
    <p:extLst>
      <p:ext uri="{BB962C8B-B14F-4D97-AF65-F5344CB8AC3E}">
        <p14:creationId xmlns:p14="http://schemas.microsoft.com/office/powerpoint/2010/main" val="160860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3/18/25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‹N°›</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04977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22" r:id="rId6"/>
    <p:sldLayoutId id="2147483717" r:id="rId7"/>
    <p:sldLayoutId id="2147483718" r:id="rId8"/>
    <p:sldLayoutId id="2147483719" r:id="rId9"/>
    <p:sldLayoutId id="2147483721" r:id="rId10"/>
    <p:sldLayoutId id="2147483720" r:id="rId11"/>
    <p:sldLayoutId id="2147483724" r:id="rId12"/>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hyperlink" Target="https://fr.wikipedia.org/wiki/Thermogen%C3%A8se#cite_note-http://www.universalis-edu.com/encyclopedie/thermoregulation-biologie/-5" TargetMode="External"/><Relationship Id="rId2" Type="http://schemas.openxmlformats.org/officeDocument/2006/relationships/hyperlink" Target="https://fr.wikipedia.org/wiki/Hypothalamus"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hyperlink" Target="https://fr.wikipedia.org/wiki/Vasoconstriction" TargetMode="External"/><Relationship Id="rId3" Type="http://schemas.openxmlformats.org/officeDocument/2006/relationships/hyperlink" Target="https://fr.wikipedia.org/wiki/Thermolyse_(biologie)" TargetMode="External"/><Relationship Id="rId7" Type="http://schemas.openxmlformats.org/officeDocument/2006/relationships/hyperlink" Target="https://fr.wikipedia.org/wiki/Adr%C3%A9naline" TargetMode="External"/><Relationship Id="rId2" Type="http://schemas.openxmlformats.org/officeDocument/2006/relationships/hyperlink" Target="https://fr.wikipedia.org/wiki/M%C3%A9tabolisme_cellulaire" TargetMode="External"/><Relationship Id="rId1" Type="http://schemas.openxmlformats.org/officeDocument/2006/relationships/slideLayout" Target="../slideLayouts/slideLayout2.xml"/><Relationship Id="rId6" Type="http://schemas.openxmlformats.org/officeDocument/2006/relationships/hyperlink" Target="https://fr.wikipedia.org/wiki/Cat%C3%A9cholamine" TargetMode="External"/><Relationship Id="rId5" Type="http://schemas.openxmlformats.org/officeDocument/2006/relationships/hyperlink" Target="https://fr.wikipedia.org/wiki/Valeur_de_consigne" TargetMode="External"/><Relationship Id="rId10" Type="http://schemas.openxmlformats.org/officeDocument/2006/relationships/hyperlink" Target="https://fr.wikipedia.org/wiki/Tissu_adipeux_brun" TargetMode="External"/><Relationship Id="rId4" Type="http://schemas.openxmlformats.org/officeDocument/2006/relationships/hyperlink" Target="https://fr.wikipedia.org/wiki/Temp%C3%A9rature_corporelle" TargetMode="External"/><Relationship Id="rId9" Type="http://schemas.openxmlformats.org/officeDocument/2006/relationships/hyperlink" Target="https://fr.wikipedia.org/wiki/Lipolys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image" Target="../media/image22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90.png"/><Relationship Id="rId11" Type="http://schemas.openxmlformats.org/officeDocument/2006/relationships/customXml" Target="../ink/ink8.xml"/><Relationship Id="rId5" Type="http://schemas.openxmlformats.org/officeDocument/2006/relationships/customXml" Target="../ink/ink5.xml"/><Relationship Id="rId10" Type="http://schemas.openxmlformats.org/officeDocument/2006/relationships/image" Target="../media/image210.png"/><Relationship Id="rId4" Type="http://schemas.openxmlformats.org/officeDocument/2006/relationships/image" Target="../media/image180.png"/><Relationship Id="rId9" Type="http://schemas.openxmlformats.org/officeDocument/2006/relationships/customXml" Target="../ink/ink7.xml"/></Relationships>
</file>

<file path=ppt/slides/_rels/slide23.xml.rels><?xml version="1.0" encoding="UTF-8" standalone="yes"?>
<Relationships xmlns="http://schemas.openxmlformats.org/package/2006/relationships"><Relationship Id="rId3" Type="http://schemas.openxmlformats.org/officeDocument/2006/relationships/image" Target="../media/image28.tmp"/><Relationship Id="rId7" Type="http://schemas.openxmlformats.org/officeDocument/2006/relationships/customXml" Target="../ink/ink1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10.xml"/><Relationship Id="rId5" Type="http://schemas.openxmlformats.org/officeDocument/2006/relationships/image" Target="../media/image250.png"/><Relationship Id="rId4" Type="http://schemas.openxmlformats.org/officeDocument/2006/relationships/customXml" Target="../ink/ink9.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1.xml"/><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customXml" Target="../ink/ink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0" name="Straight Connector 42">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2" name="Picture 1">
            <a:extLst>
              <a:ext uri="{FF2B5EF4-FFF2-40B4-BE49-F238E27FC236}">
                <a16:creationId xmlns:a16="http://schemas.microsoft.com/office/drawing/2014/main" id="{57F930E4-6FBF-62AB-41F0-743AA71BF48B}"/>
              </a:ext>
            </a:extLst>
          </p:cNvPr>
          <p:cNvPicPr>
            <a:picLocks noChangeAspect="1"/>
          </p:cNvPicPr>
          <p:nvPr/>
        </p:nvPicPr>
        <p:blipFill>
          <a:blip r:embed="rId2">
            <a:alphaModFix/>
          </a:blip>
          <a:srcRect l="20358" r="30010" b="2"/>
          <a:stretch/>
        </p:blipFill>
        <p:spPr>
          <a:xfrm>
            <a:off x="-4704" y="10"/>
            <a:ext cx="5696712" cy="6857990"/>
          </a:xfrm>
          <a:prstGeom prst="rect">
            <a:avLst/>
          </a:prstGeom>
        </p:spPr>
      </p:pic>
      <p:sp>
        <p:nvSpPr>
          <p:cNvPr id="52" name="Rectangle 51">
            <a:extLst>
              <a:ext uri="{FF2B5EF4-FFF2-40B4-BE49-F238E27FC236}">
                <a16:creationId xmlns:a16="http://schemas.microsoft.com/office/drawing/2014/main" id="{F7017262-EEEC-4F5E-917D-A55E68A11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0375" y="-480370"/>
            <a:ext cx="4735963" cy="5696712"/>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7" name="Titre 6">
            <a:extLst>
              <a:ext uri="{FF2B5EF4-FFF2-40B4-BE49-F238E27FC236}">
                <a16:creationId xmlns:a16="http://schemas.microsoft.com/office/drawing/2014/main" id="{01E4B7AE-E2B1-8E1C-97E6-F3A26CFA4AD1}"/>
              </a:ext>
            </a:extLst>
          </p:cNvPr>
          <p:cNvSpPr>
            <a:spLocks noGrp="1"/>
          </p:cNvSpPr>
          <p:nvPr>
            <p:ph type="ctrTitle"/>
          </p:nvPr>
        </p:nvSpPr>
        <p:spPr>
          <a:xfrm>
            <a:off x="642519" y="1371601"/>
            <a:ext cx="4023360" cy="2671482"/>
          </a:xfrm>
        </p:spPr>
        <p:txBody>
          <a:bodyPr vert="horz" lIns="91440" tIns="45720" rIns="91440" bIns="45720" rtlCol="0" anchor="t">
            <a:normAutofit fontScale="90000"/>
          </a:bodyPr>
          <a:lstStyle/>
          <a:p>
            <a:r>
              <a:rPr lang="en-US" sz="4000" dirty="0">
                <a:solidFill>
                  <a:srgbClr val="FFFFFF"/>
                </a:solidFill>
              </a:rPr>
              <a:t>Menopause care:</a:t>
            </a:r>
            <a:br>
              <a:rPr lang="en-US" sz="4000" dirty="0">
                <a:solidFill>
                  <a:srgbClr val="FFFFFF"/>
                </a:solidFill>
              </a:rPr>
            </a:br>
            <a:r>
              <a:rPr lang="en-US" sz="4000" dirty="0">
                <a:solidFill>
                  <a:srgbClr val="FFFFFF"/>
                </a:solidFill>
              </a:rPr>
              <a:t>A comprehensive 2 days workshop</a:t>
            </a:r>
          </a:p>
        </p:txBody>
      </p:sp>
      <p:sp>
        <p:nvSpPr>
          <p:cNvPr id="3" name="Sous-titre 2">
            <a:extLst>
              <a:ext uri="{FF2B5EF4-FFF2-40B4-BE49-F238E27FC236}">
                <a16:creationId xmlns:a16="http://schemas.microsoft.com/office/drawing/2014/main" id="{61E10429-66D9-8A46-EC5F-A5E665389413}"/>
              </a:ext>
            </a:extLst>
          </p:cNvPr>
          <p:cNvSpPr>
            <a:spLocks noGrp="1"/>
          </p:cNvSpPr>
          <p:nvPr>
            <p:ph type="subTitle" idx="1"/>
          </p:nvPr>
        </p:nvSpPr>
        <p:spPr>
          <a:xfrm>
            <a:off x="6334527" y="1371600"/>
            <a:ext cx="5288049" cy="4577981"/>
          </a:xfrm>
        </p:spPr>
        <p:txBody>
          <a:bodyPr vert="horz" lIns="91440" tIns="45720" rIns="91440" bIns="45720" rtlCol="0">
            <a:normAutofit/>
          </a:bodyPr>
          <a:lstStyle/>
          <a:p>
            <a:pPr>
              <a:lnSpc>
                <a:spcPct val="120000"/>
              </a:lnSpc>
            </a:pPr>
            <a:r>
              <a:rPr lang="en-US" i="0" u="none" strike="noStrike" dirty="0">
                <a:effectLst/>
              </a:rPr>
              <a:t>Session 2</a:t>
            </a:r>
            <a:endParaRPr lang="en-US" dirty="0"/>
          </a:p>
          <a:p>
            <a:pPr>
              <a:lnSpc>
                <a:spcPct val="120000"/>
              </a:lnSpc>
            </a:pPr>
            <a:r>
              <a:rPr lang="en-US" i="0" u="none" strike="noStrike" dirty="0">
                <a:effectLst/>
              </a:rPr>
              <a:t>Common Symptoms and consequences of Menopause and how to measure them</a:t>
            </a:r>
          </a:p>
          <a:p>
            <a:pPr>
              <a:lnSpc>
                <a:spcPct val="120000"/>
              </a:lnSpc>
              <a:buFont typeface="Arial" panose="020B0604020202020204" pitchFamily="34" charset="0"/>
              <a:buChar char="•"/>
            </a:pPr>
            <a:endParaRPr lang="en-US" dirty="0"/>
          </a:p>
          <a:p>
            <a:pPr>
              <a:lnSpc>
                <a:spcPct val="120000"/>
              </a:lnSpc>
            </a:pPr>
            <a:r>
              <a:rPr lang="en-US" b="0" i="0" u="none" strike="noStrike" dirty="0">
                <a:effectLst/>
              </a:rPr>
              <a:t>Hot flashes, night sweats, and sleep disturbances: differential diagnosis and measurements </a:t>
            </a:r>
          </a:p>
          <a:p>
            <a:pPr>
              <a:lnSpc>
                <a:spcPct val="120000"/>
              </a:lnSpc>
            </a:pPr>
            <a:r>
              <a:rPr lang="en-US" sz="1600" dirty="0"/>
              <a:t>Dr Anne Firquet </a:t>
            </a:r>
            <a:r>
              <a:rPr lang="en-US" sz="1600" dirty="0" err="1"/>
              <a:t>Ulg</a:t>
            </a:r>
            <a:r>
              <a:rPr lang="en-US" sz="1600" dirty="0"/>
              <a:t> ( CHU Liège – </a:t>
            </a:r>
            <a:r>
              <a:rPr lang="en-US" sz="1600" dirty="0" err="1"/>
              <a:t>Citadelle</a:t>
            </a:r>
            <a:r>
              <a:rPr lang="en-US" sz="1600" dirty="0"/>
              <a:t> </a:t>
            </a:r>
            <a:r>
              <a:rPr lang="en-US" sz="1600" dirty="0" err="1"/>
              <a:t>liège</a:t>
            </a:r>
            <a:r>
              <a:rPr lang="en-US" sz="1600" dirty="0"/>
              <a:t>)</a:t>
            </a:r>
          </a:p>
        </p:txBody>
      </p:sp>
      <p:cxnSp>
        <p:nvCxnSpPr>
          <p:cNvPr id="49" name="Straight Connector 48">
            <a:extLst>
              <a:ext uri="{FF2B5EF4-FFF2-40B4-BE49-F238E27FC236}">
                <a16:creationId xmlns:a16="http://schemas.microsoft.com/office/drawing/2014/main" id="{9A3EDAAA-869E-4AA2-A7CE-BF2C02596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8718"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423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72D45FC-3654-3768-E6F3-C682AF791797}"/>
              </a:ext>
            </a:extLst>
          </p:cNvPr>
          <p:cNvSpPr>
            <a:spLocks noGrp="1"/>
          </p:cNvSpPr>
          <p:nvPr>
            <p:ph type="title"/>
          </p:nvPr>
        </p:nvSpPr>
        <p:spPr>
          <a:xfrm>
            <a:off x="640080" y="1371600"/>
            <a:ext cx="3677920" cy="3919267"/>
          </a:xfrm>
        </p:spPr>
        <p:txBody>
          <a:bodyPr anchor="t">
            <a:normAutofit/>
          </a:bodyPr>
          <a:lstStyle/>
          <a:p>
            <a:r>
              <a:rPr lang="fr-FR" dirty="0"/>
              <a:t>Diagnostic différentiel</a:t>
            </a:r>
          </a:p>
        </p:txBody>
      </p:sp>
      <p:cxnSp>
        <p:nvCxnSpPr>
          <p:cNvPr id="18" name="Straight Connector 17">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2" name="Espace réservé du contenu 2">
            <a:extLst>
              <a:ext uri="{FF2B5EF4-FFF2-40B4-BE49-F238E27FC236}">
                <a16:creationId xmlns:a16="http://schemas.microsoft.com/office/drawing/2014/main" id="{D5901622-DA7F-D6B7-6F77-FB6D30FBF6FC}"/>
              </a:ext>
            </a:extLst>
          </p:cNvPr>
          <p:cNvGraphicFramePr>
            <a:graphicFrameLocks noGrp="1"/>
          </p:cNvGraphicFramePr>
          <p:nvPr>
            <p:ph idx="1"/>
            <p:extLst>
              <p:ext uri="{D42A27DB-BD31-4B8C-83A1-F6EECF244321}">
                <p14:modId xmlns:p14="http://schemas.microsoft.com/office/powerpoint/2010/main" val="596881601"/>
              </p:ext>
            </p:extLst>
          </p:nvPr>
        </p:nvGraphicFramePr>
        <p:xfrm>
          <a:off x="5051651" y="1371600"/>
          <a:ext cx="6479357" cy="492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8575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4E2DF3FB-9D39-C3A5-D6D5-391F77B89551}"/>
              </a:ext>
            </a:extLst>
          </p:cNvPr>
          <p:cNvSpPr>
            <a:spLocks noGrp="1"/>
          </p:cNvSpPr>
          <p:nvPr>
            <p:ph type="title"/>
          </p:nvPr>
        </p:nvSpPr>
        <p:spPr>
          <a:xfrm>
            <a:off x="640080" y="914399"/>
            <a:ext cx="10847494" cy="1171069"/>
          </a:xfrm>
        </p:spPr>
        <p:txBody>
          <a:bodyPr anchor="t">
            <a:normAutofit/>
          </a:bodyPr>
          <a:lstStyle/>
          <a:p>
            <a:r>
              <a:rPr lang="fr-FR" dirty="0"/>
              <a:t>Régulation température corporelle </a:t>
            </a:r>
          </a:p>
        </p:txBody>
      </p:sp>
      <p:sp>
        <p:nvSpPr>
          <p:cNvPr id="3" name="Espace réservé du contenu 2">
            <a:extLst>
              <a:ext uri="{FF2B5EF4-FFF2-40B4-BE49-F238E27FC236}">
                <a16:creationId xmlns:a16="http://schemas.microsoft.com/office/drawing/2014/main" id="{6AB28F04-E793-B7F7-0AEF-5BFA2CBE7C3F}"/>
              </a:ext>
            </a:extLst>
          </p:cNvPr>
          <p:cNvSpPr>
            <a:spLocks noGrp="1"/>
          </p:cNvSpPr>
          <p:nvPr>
            <p:ph idx="1"/>
          </p:nvPr>
        </p:nvSpPr>
        <p:spPr>
          <a:xfrm>
            <a:off x="6915150" y="2256287"/>
            <a:ext cx="4563618" cy="3760459"/>
          </a:xfrm>
        </p:spPr>
        <p:txBody>
          <a:bodyPr anchor="t">
            <a:normAutofit/>
          </a:bodyPr>
          <a:lstStyle/>
          <a:p>
            <a:pPr marL="0" indent="0">
              <a:lnSpc>
                <a:spcPct val="110000"/>
              </a:lnSpc>
              <a:buNone/>
            </a:pPr>
            <a:r>
              <a:rPr lang="fr-BE" sz="1900" b="0" i="0" u="none" strike="noStrike" dirty="0">
                <a:effectLst/>
                <a:latin typeface="Arial" panose="020B0604020202020204" pitchFamily="34" charset="0"/>
              </a:rPr>
              <a:t>L'</a:t>
            </a:r>
            <a:r>
              <a:rPr lang="fr-BE" sz="1900" b="0" i="0" u="none" strike="noStrike" dirty="0">
                <a:effectLst/>
                <a:latin typeface="Arial" panose="020B0604020202020204" pitchFamily="34" charset="0"/>
                <a:hlinkClick r:id="rId2" tooltip="Hypothalamus"/>
              </a:rPr>
              <a:t>hypothalamus</a:t>
            </a:r>
            <a:r>
              <a:rPr lang="fr-BE" sz="1900" b="0" i="0" u="none" strike="noStrike" dirty="0">
                <a:effectLst/>
                <a:latin typeface="Arial" panose="020B0604020202020204" pitchFamily="34" charset="0"/>
              </a:rPr>
              <a:t>, qui contient le centre thermorégulateur, reçoit des informations de tous les récepteurs (cutanés et centraux), analyse la température en permanence, et la compare à une valeur de consigne (environ 37 °C). En plus, d'une régulation nerveuse il y a aussi une régulation hormonale</a:t>
            </a:r>
            <a:r>
              <a:rPr lang="fr-BE" sz="1900" b="0" i="0" u="none" strike="noStrike" baseline="30000" dirty="0">
                <a:effectLst/>
                <a:latin typeface="Arial" panose="020B0604020202020204" pitchFamily="34" charset="0"/>
                <a:hlinkClick r:id="rId3"/>
              </a:rPr>
              <a:t>5</a:t>
            </a:r>
            <a:r>
              <a:rPr lang="fr-BE" sz="1900" b="0" i="0" u="none" strike="noStrike" dirty="0">
                <a:effectLst/>
                <a:latin typeface="Arial" panose="020B0604020202020204" pitchFamily="34" charset="0"/>
              </a:rPr>
              <a:t>.</a:t>
            </a:r>
          </a:p>
          <a:p>
            <a:pPr marL="0" indent="0">
              <a:lnSpc>
                <a:spcPct val="110000"/>
              </a:lnSpc>
              <a:buNone/>
            </a:pPr>
            <a:br>
              <a:rPr lang="fr-BE" sz="1900" dirty="0"/>
            </a:br>
            <a:endParaRPr lang="fr-FR" sz="1900" dirty="0"/>
          </a:p>
        </p:txBody>
      </p:sp>
      <p:pic>
        <p:nvPicPr>
          <p:cNvPr id="2050" name="Picture 2" descr="Hypothalamus : rôle dans le cerveau, schéma">
            <a:extLst>
              <a:ext uri="{FF2B5EF4-FFF2-40B4-BE49-F238E27FC236}">
                <a16:creationId xmlns:a16="http://schemas.microsoft.com/office/drawing/2014/main" id="{AEB864F6-883B-94FA-61C2-9E7128D40A1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3232" y="2825517"/>
            <a:ext cx="5648193" cy="3191229"/>
          </a:xfrm>
          <a:prstGeom prst="rect">
            <a:avLst/>
          </a:prstGeom>
          <a:noFill/>
          <a:extLst>
            <a:ext uri="{909E8E84-426E-40DD-AFC4-6F175D3DCCD1}">
              <a14:hiddenFill xmlns:a14="http://schemas.microsoft.com/office/drawing/2010/main">
                <a:solidFill>
                  <a:srgbClr val="FFFFFF"/>
                </a:solidFill>
              </a14:hiddenFill>
            </a:ext>
          </a:extLst>
        </p:spPr>
      </p:pic>
      <p:cxnSp>
        <p:nvCxnSpPr>
          <p:cNvPr id="2057" name="Straight Connector 2056">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37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D7E6E0A-2954-2B81-A703-116E0CD237CB}"/>
              </a:ext>
            </a:extLst>
          </p:cNvPr>
          <p:cNvSpPr>
            <a:spLocks noGrp="1"/>
          </p:cNvSpPr>
          <p:nvPr>
            <p:ph type="title"/>
          </p:nvPr>
        </p:nvSpPr>
        <p:spPr>
          <a:xfrm>
            <a:off x="640080" y="570750"/>
            <a:ext cx="10890929" cy="1387934"/>
          </a:xfrm>
        </p:spPr>
        <p:txBody>
          <a:bodyPr anchor="b">
            <a:normAutofit/>
          </a:bodyPr>
          <a:lstStyle/>
          <a:p>
            <a:r>
              <a:rPr lang="fr-FR" dirty="0"/>
              <a:t>thermogenèse</a:t>
            </a:r>
          </a:p>
        </p:txBody>
      </p:sp>
      <p:sp>
        <p:nvSpPr>
          <p:cNvPr id="3" name="Espace réservé du contenu 2">
            <a:extLst>
              <a:ext uri="{FF2B5EF4-FFF2-40B4-BE49-F238E27FC236}">
                <a16:creationId xmlns:a16="http://schemas.microsoft.com/office/drawing/2014/main" id="{1BD02C44-2AC9-F236-0DB2-EE8812390A1F}"/>
              </a:ext>
            </a:extLst>
          </p:cNvPr>
          <p:cNvSpPr>
            <a:spLocks noGrp="1"/>
          </p:cNvSpPr>
          <p:nvPr>
            <p:ph idx="1"/>
          </p:nvPr>
        </p:nvSpPr>
        <p:spPr>
          <a:xfrm>
            <a:off x="640080" y="2761673"/>
            <a:ext cx="10890929" cy="3536241"/>
          </a:xfrm>
        </p:spPr>
        <p:txBody>
          <a:bodyPr>
            <a:normAutofit fontScale="70000" lnSpcReduction="20000"/>
          </a:bodyPr>
          <a:lstStyle/>
          <a:p>
            <a:pPr>
              <a:lnSpc>
                <a:spcPct val="110000"/>
              </a:lnSpc>
            </a:pPr>
            <a:r>
              <a:rPr lang="fr-BE" sz="2600" b="0" i="0" u="none" strike="noStrike" dirty="0">
                <a:effectLst/>
                <a:latin typeface="Arial" panose="020B0604020202020204" pitchFamily="34" charset="0"/>
              </a:rPr>
              <a:t>La </a:t>
            </a:r>
            <a:r>
              <a:rPr lang="fr-BE" sz="2600" b="1" i="0" u="none" strike="noStrike" dirty="0">
                <a:effectLst/>
                <a:latin typeface="Arial" panose="020B0604020202020204" pitchFamily="34" charset="0"/>
              </a:rPr>
              <a:t>thermogenèse</a:t>
            </a:r>
            <a:r>
              <a:rPr lang="fr-BE" sz="2600" b="0" i="0" u="none" strike="noStrike" dirty="0">
                <a:effectLst/>
                <a:latin typeface="Arial" panose="020B0604020202020204" pitchFamily="34" charset="0"/>
              </a:rPr>
              <a:t> est la production de chaleur de l’organisme chez les animaux et certaines plantes par augmentation du </a:t>
            </a:r>
            <a:r>
              <a:rPr lang="fr-BE" sz="2600" b="0" i="0" u="none" strike="noStrike" dirty="0">
                <a:effectLst/>
                <a:latin typeface="Arial" panose="020B0604020202020204" pitchFamily="34" charset="0"/>
                <a:hlinkClick r:id="rId2" tooltip="Métabolisme cellulaire"/>
              </a:rPr>
              <a:t>métabolisme cellulaire</a:t>
            </a:r>
            <a:r>
              <a:rPr lang="fr-BE" sz="2600" b="0" i="0" u="none" strike="noStrike" dirty="0">
                <a:effectLst/>
                <a:latin typeface="Arial" panose="020B0604020202020204" pitchFamily="34" charset="0"/>
              </a:rPr>
              <a:t>. Elle s'oppose à la </a:t>
            </a:r>
            <a:r>
              <a:rPr lang="fr-BE" sz="2600" b="0" i="0" u="none" strike="noStrike" dirty="0">
                <a:effectLst/>
                <a:latin typeface="Arial" panose="020B0604020202020204" pitchFamily="34" charset="0"/>
                <a:hlinkClick r:id="rId3" tooltip="Thermolyse (biologie)"/>
              </a:rPr>
              <a:t>thermolyse</a:t>
            </a:r>
            <a:r>
              <a:rPr lang="fr-BE" sz="2600" b="0" i="0" u="none" strike="noStrike" dirty="0">
                <a:effectLst/>
                <a:latin typeface="Arial" panose="020B0604020202020204" pitchFamily="34" charset="0"/>
              </a:rPr>
              <a:t>, qui correspond aux mécanismes d’exportation de la chaleur produite en excès par l’organisme. Elle intervient quand la </a:t>
            </a:r>
            <a:r>
              <a:rPr lang="fr-BE" sz="2600" b="0" i="0" u="none" strike="noStrike" dirty="0">
                <a:effectLst/>
                <a:latin typeface="Arial" panose="020B0604020202020204" pitchFamily="34" charset="0"/>
                <a:hlinkClick r:id="rId4" tooltip="Température corporelle"/>
              </a:rPr>
              <a:t>température du corps</a:t>
            </a:r>
            <a:r>
              <a:rPr lang="fr-BE" sz="2600" b="0" i="0" u="none" strike="noStrike" dirty="0">
                <a:effectLst/>
                <a:latin typeface="Arial" panose="020B0604020202020204" pitchFamily="34" charset="0"/>
              </a:rPr>
              <a:t> est inférieure au </a:t>
            </a:r>
            <a:r>
              <a:rPr lang="fr-BE" sz="2600" b="0" i="1" u="none" strike="noStrike" dirty="0">
                <a:effectLst/>
                <a:latin typeface="Arial" panose="020B0604020202020204" pitchFamily="34" charset="0"/>
                <a:hlinkClick r:id="rId5" tooltip="Valeur de consigne"/>
              </a:rPr>
              <a:t>point de consigne</a:t>
            </a:r>
            <a:r>
              <a:rPr lang="fr-BE" sz="2600" b="0" i="0" u="none" strike="noStrike" dirty="0">
                <a:effectLst/>
                <a:latin typeface="Arial" panose="020B0604020202020204" pitchFamily="34" charset="0"/>
              </a:rPr>
              <a:t> (température d'environ 37 °C). Cela entraîne alors la libération dans le sang de </a:t>
            </a:r>
            <a:r>
              <a:rPr lang="fr-BE" sz="2600" b="0" i="0" u="none" strike="noStrike" dirty="0">
                <a:effectLst/>
                <a:latin typeface="Arial" panose="020B0604020202020204" pitchFamily="34" charset="0"/>
                <a:hlinkClick r:id="rId6" tooltip="Catécholamine"/>
              </a:rPr>
              <a:t>catécholamines</a:t>
            </a:r>
            <a:r>
              <a:rPr lang="fr-BE" sz="2600" b="0" i="0" u="none" strike="noStrike" dirty="0">
                <a:effectLst/>
                <a:latin typeface="Arial" panose="020B0604020202020204" pitchFamily="34" charset="0"/>
              </a:rPr>
              <a:t>(</a:t>
            </a:r>
            <a:r>
              <a:rPr lang="fr-BE" sz="2600" b="0" i="0" u="none" strike="noStrike" dirty="0">
                <a:effectLst/>
                <a:latin typeface="Arial" panose="020B0604020202020204" pitchFamily="34" charset="0"/>
                <a:hlinkClick r:id="rId7" tooltip="Adrénaline"/>
              </a:rPr>
              <a:t>adrénaline</a:t>
            </a:r>
            <a:r>
              <a:rPr lang="fr-BE" sz="2600" b="0" i="0" u="none" strike="noStrike" dirty="0">
                <a:effectLst/>
                <a:latin typeface="Arial" panose="020B0604020202020204" pitchFamily="34" charset="0"/>
              </a:rPr>
              <a:t>), qui entraînent une </a:t>
            </a:r>
            <a:r>
              <a:rPr lang="fr-BE" sz="2600" b="0" i="1" u="none" strike="noStrike" dirty="0">
                <a:effectLst/>
                <a:latin typeface="Arial" panose="020B0604020202020204" pitchFamily="34" charset="0"/>
                <a:hlinkClick r:id="rId8" tooltip="Vasoconstriction"/>
              </a:rPr>
              <a:t>vasoconstriction</a:t>
            </a:r>
            <a:r>
              <a:rPr lang="fr-BE" sz="2600" b="0" i="0" u="none" strike="noStrike" dirty="0">
                <a:effectLst/>
                <a:latin typeface="Arial" panose="020B0604020202020204" pitchFamily="34" charset="0"/>
              </a:rPr>
              <a:t> au niveau de la peau. Le corps produit alors de la chaleur par :</a:t>
            </a:r>
          </a:p>
          <a:p>
            <a:pPr>
              <a:lnSpc>
                <a:spcPct val="110000"/>
              </a:lnSpc>
              <a:buFont typeface="Arial" panose="020B0604020202020204" pitchFamily="34" charset="0"/>
              <a:buChar char="•"/>
            </a:pPr>
            <a:r>
              <a:rPr lang="fr-BE" sz="2600" b="0" i="0" u="none" strike="noStrike" dirty="0">
                <a:effectLst/>
                <a:latin typeface="Arial" panose="020B0604020202020204" pitchFamily="34" charset="0"/>
              </a:rPr>
              <a:t>activité musculaire : volontaire ou frissons thermiques ;</a:t>
            </a:r>
          </a:p>
          <a:p>
            <a:pPr>
              <a:lnSpc>
                <a:spcPct val="110000"/>
              </a:lnSpc>
              <a:buFont typeface="Arial" panose="020B0604020202020204" pitchFamily="34" charset="0"/>
              <a:buChar char="•"/>
            </a:pPr>
            <a:r>
              <a:rPr lang="fr-BE" sz="2600" b="0" i="0" u="none" strike="noStrike" dirty="0">
                <a:effectLst/>
                <a:latin typeface="Arial" panose="020B0604020202020204" pitchFamily="34" charset="0"/>
              </a:rPr>
              <a:t>métabolisme : </a:t>
            </a:r>
            <a:r>
              <a:rPr lang="fr-BE" sz="2600" b="0" i="0" u="none" strike="noStrike" dirty="0">
                <a:effectLst/>
                <a:latin typeface="Arial" panose="020B0604020202020204" pitchFamily="34" charset="0"/>
                <a:hlinkClick r:id="rId6" tooltip="Catécholamine"/>
              </a:rPr>
              <a:t>catécholamines</a:t>
            </a:r>
            <a:r>
              <a:rPr lang="fr-BE" sz="2600" b="0" i="0" u="none" strike="noStrike" dirty="0">
                <a:effectLst/>
                <a:latin typeface="Arial" panose="020B0604020202020204" pitchFamily="34" charset="0"/>
              </a:rPr>
              <a:t>, hormones thyroïdiennes ;</a:t>
            </a:r>
          </a:p>
          <a:p>
            <a:pPr>
              <a:lnSpc>
                <a:spcPct val="110000"/>
              </a:lnSpc>
              <a:buFont typeface="Arial" panose="020B0604020202020204" pitchFamily="34" charset="0"/>
              <a:buChar char="•"/>
            </a:pPr>
            <a:r>
              <a:rPr lang="fr-BE" sz="2600" b="0" i="0" u="none" strike="noStrike" dirty="0">
                <a:effectLst/>
                <a:latin typeface="Arial" panose="020B0604020202020204" pitchFamily="34" charset="0"/>
                <a:hlinkClick r:id="rId9" tooltip="Lipolyse"/>
              </a:rPr>
              <a:t>lipolyse</a:t>
            </a:r>
            <a:r>
              <a:rPr lang="fr-BE" sz="2600" b="0" i="0" u="none" strike="noStrike" dirty="0">
                <a:effectLst/>
                <a:latin typeface="Arial" panose="020B0604020202020204" pitchFamily="34" charset="0"/>
              </a:rPr>
              <a:t> du </a:t>
            </a:r>
            <a:r>
              <a:rPr lang="fr-BE" sz="2600" b="0" i="0" u="none" strike="noStrike" dirty="0">
                <a:effectLst/>
                <a:latin typeface="Arial" panose="020B0604020202020204" pitchFamily="34" charset="0"/>
                <a:hlinkClick r:id="rId10" tooltip="Tissu adipeux brun"/>
              </a:rPr>
              <a:t>tissu adipeux brun</a:t>
            </a:r>
            <a:r>
              <a:rPr lang="fr-BE" sz="2600" b="0" i="0" u="none" strike="noStrike" dirty="0">
                <a:effectLst/>
                <a:latin typeface="Arial" panose="020B0604020202020204" pitchFamily="34" charset="0"/>
              </a:rPr>
              <a:t> (la graisse brune n'est présente que chez les nourrissons et diminue progressivement avec l'âge sans disparaître, sauf chez les animaux qui hibernent).</a:t>
            </a:r>
          </a:p>
          <a:p>
            <a:pPr marL="0" indent="0">
              <a:lnSpc>
                <a:spcPct val="110000"/>
              </a:lnSpc>
              <a:buNone/>
            </a:pPr>
            <a:br>
              <a:rPr lang="fr-BE" sz="1400" dirty="0"/>
            </a:br>
            <a:endParaRPr lang="fr-FR" sz="1400" dirty="0"/>
          </a:p>
        </p:txBody>
      </p:sp>
      <p:cxnSp>
        <p:nvCxnSpPr>
          <p:cNvPr id="10" name="Straight Connector 9">
            <a:extLst>
              <a:ext uri="{FF2B5EF4-FFF2-40B4-BE49-F238E27FC236}">
                <a16:creationId xmlns:a16="http://schemas.microsoft.com/office/drawing/2014/main" id="{E62D3963-2153-4637-96E6-E31BD2CE5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77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Hypothalamus: The Body's Thermostat (Human Thermostat)">
            <a:extLst>
              <a:ext uri="{FF2B5EF4-FFF2-40B4-BE49-F238E27FC236}">
                <a16:creationId xmlns:a16="http://schemas.microsoft.com/office/drawing/2014/main" id="{C2F2F707-E5A0-CD40-6FE7-F7B8D03B6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46" r="14126" b="2"/>
          <a:stretch/>
        </p:blipFill>
        <p:spPr bwMode="auto">
          <a:xfrm>
            <a:off x="20" y="535709"/>
            <a:ext cx="8229580" cy="5820640"/>
          </a:xfrm>
          <a:prstGeom prst="rect">
            <a:avLst/>
          </a:prstGeom>
          <a:noFill/>
          <a:extLst>
            <a:ext uri="{909E8E84-426E-40DD-AFC4-6F175D3DCCD1}">
              <a14:hiddenFill xmlns:a14="http://schemas.microsoft.com/office/drawing/2010/main">
                <a:solidFill>
                  <a:srgbClr val="FFFFFF"/>
                </a:solidFill>
              </a14:hiddenFill>
            </a:ext>
          </a:extLst>
        </p:spPr>
      </p:pic>
      <p:cxnSp>
        <p:nvCxnSpPr>
          <p:cNvPr id="1043" name="Straight Connector 1042">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6FEF4631-EB3A-D8D3-B044-A84B87F7250A}"/>
              </a:ext>
            </a:extLst>
          </p:cNvPr>
          <p:cNvSpPr>
            <a:spLocks noGrp="1"/>
          </p:cNvSpPr>
          <p:nvPr>
            <p:ph type="title"/>
          </p:nvPr>
        </p:nvSpPr>
        <p:spPr>
          <a:xfrm>
            <a:off x="8719126" y="979051"/>
            <a:ext cx="2811879" cy="530435"/>
          </a:xfrm>
        </p:spPr>
        <p:txBody>
          <a:bodyPr anchor="b">
            <a:normAutofit/>
          </a:bodyPr>
          <a:lstStyle/>
          <a:p>
            <a:r>
              <a:rPr lang="fr-FR" sz="2500" dirty="0"/>
              <a:t>Physiopathologie </a:t>
            </a:r>
          </a:p>
        </p:txBody>
      </p:sp>
      <p:sp>
        <p:nvSpPr>
          <p:cNvPr id="3" name="Espace réservé du contenu 2">
            <a:extLst>
              <a:ext uri="{FF2B5EF4-FFF2-40B4-BE49-F238E27FC236}">
                <a16:creationId xmlns:a16="http://schemas.microsoft.com/office/drawing/2014/main" id="{71AC5C13-75D5-AFC8-76F2-58A5B47FCB78}"/>
              </a:ext>
            </a:extLst>
          </p:cNvPr>
          <p:cNvSpPr>
            <a:spLocks noGrp="1"/>
          </p:cNvSpPr>
          <p:nvPr>
            <p:ph idx="1"/>
          </p:nvPr>
        </p:nvSpPr>
        <p:spPr>
          <a:xfrm>
            <a:off x="8719128" y="2922624"/>
            <a:ext cx="2811880" cy="3409950"/>
          </a:xfrm>
        </p:spPr>
        <p:txBody>
          <a:bodyPr anchor="t">
            <a:normAutofit/>
          </a:bodyPr>
          <a:lstStyle/>
          <a:p>
            <a:pPr marL="0" indent="0">
              <a:buNone/>
            </a:pPr>
            <a:r>
              <a:rPr lang="fr-BE" dirty="0">
                <a:latin typeface="AdvTT378de93d"/>
              </a:rPr>
              <a:t>P</a:t>
            </a:r>
            <a:r>
              <a:rPr lang="fr-BE" dirty="0">
                <a:effectLst/>
                <a:latin typeface="AdvTT378de93d"/>
              </a:rPr>
              <a:t>erturbation du mécanisme thermorégulateur au sein de l</a:t>
            </a:r>
            <a:r>
              <a:rPr lang="fr-BE" dirty="0">
                <a:effectLst/>
                <a:latin typeface="AdvTT378de93d+20"/>
              </a:rPr>
              <a:t>’</a:t>
            </a:r>
            <a:r>
              <a:rPr lang="fr-BE" dirty="0">
                <a:effectLst/>
                <a:latin typeface="AdvTT378de93d"/>
              </a:rPr>
              <a:t>hypothalamus qui serait attribuable a la présence de faibles taux d</a:t>
            </a:r>
            <a:r>
              <a:rPr lang="fr-BE" dirty="0">
                <a:effectLst/>
                <a:latin typeface="AdvTT378de93d+20"/>
              </a:rPr>
              <a:t>’</a:t>
            </a:r>
            <a:r>
              <a:rPr lang="fr-BE" dirty="0" err="1">
                <a:effectLst/>
                <a:latin typeface="AdvTT378de93d+01"/>
              </a:rPr>
              <a:t>œ</a:t>
            </a:r>
            <a:r>
              <a:rPr lang="fr-BE" dirty="0" err="1">
                <a:effectLst/>
                <a:latin typeface="AdvTT378de93d"/>
              </a:rPr>
              <a:t>strogenes</a:t>
            </a:r>
            <a:r>
              <a:rPr lang="fr-BE" dirty="0">
                <a:effectLst/>
                <a:latin typeface="AdvTT378de93d"/>
              </a:rPr>
              <a:t>, après un amorçage préalable par les </a:t>
            </a:r>
            <a:r>
              <a:rPr lang="fr-BE" dirty="0" err="1">
                <a:effectLst/>
                <a:latin typeface="AdvTT378de93d+01"/>
              </a:rPr>
              <a:t>œ</a:t>
            </a:r>
            <a:r>
              <a:rPr lang="fr-BE" dirty="0" err="1">
                <a:effectLst/>
                <a:latin typeface="AdvTT378de93d"/>
              </a:rPr>
              <a:t>strogenes</a:t>
            </a:r>
            <a:r>
              <a:rPr lang="fr-BE" dirty="0">
                <a:effectLst/>
                <a:latin typeface="AdvTT378de93d"/>
              </a:rPr>
              <a:t>. </a:t>
            </a:r>
            <a:endParaRPr lang="fr-BE" dirty="0">
              <a:effectLst/>
            </a:endParaRPr>
          </a:p>
          <a:p>
            <a:endParaRPr lang="fr-FR" dirty="0"/>
          </a:p>
        </p:txBody>
      </p:sp>
    </p:spTree>
    <p:extLst>
      <p:ext uri="{BB962C8B-B14F-4D97-AF65-F5344CB8AC3E}">
        <p14:creationId xmlns:p14="http://schemas.microsoft.com/office/powerpoint/2010/main" val="1530928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3DB09B30-B56A-7F29-CF77-DAD36CDC80E3}"/>
              </a:ext>
            </a:extLst>
          </p:cNvPr>
          <p:cNvPicPr>
            <a:picLocks noGrp="1" noChangeAspect="1"/>
          </p:cNvPicPr>
          <p:nvPr>
            <p:ph idx="1"/>
          </p:nvPr>
        </p:nvPicPr>
        <p:blipFill>
          <a:blip r:embed="rId2"/>
          <a:stretch>
            <a:fillRect/>
          </a:stretch>
        </p:blipFill>
        <p:spPr>
          <a:xfrm>
            <a:off x="804672" y="524256"/>
            <a:ext cx="9887711" cy="5839968"/>
          </a:xfrm>
          <a:prstGeom prst="rect">
            <a:avLst/>
          </a:prstGeom>
        </p:spPr>
      </p:pic>
    </p:spTree>
    <p:extLst>
      <p:ext uri="{BB962C8B-B14F-4D97-AF65-F5344CB8AC3E}">
        <p14:creationId xmlns:p14="http://schemas.microsoft.com/office/powerpoint/2010/main" val="3938639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6987D1BF-0B8B-EC77-B7AB-BE22AD50C254}"/>
              </a:ext>
            </a:extLst>
          </p:cNvPr>
          <p:cNvPicPr>
            <a:picLocks noGrp="1" noChangeAspect="1"/>
          </p:cNvPicPr>
          <p:nvPr>
            <p:ph idx="1"/>
          </p:nvPr>
        </p:nvPicPr>
        <p:blipFill>
          <a:blip r:embed="rId2"/>
          <a:stretch>
            <a:fillRect/>
          </a:stretch>
        </p:blipFill>
        <p:spPr>
          <a:xfrm>
            <a:off x="682752" y="414528"/>
            <a:ext cx="10436352" cy="6083808"/>
          </a:xfrm>
          <a:prstGeom prst="rect">
            <a:avLst/>
          </a:prstGeom>
        </p:spPr>
      </p:pic>
    </p:spTree>
    <p:extLst>
      <p:ext uri="{BB962C8B-B14F-4D97-AF65-F5344CB8AC3E}">
        <p14:creationId xmlns:p14="http://schemas.microsoft.com/office/powerpoint/2010/main" val="1379769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37580D-1176-4083-A9A1-BD8ED0899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8A3BB23-3395-12B6-588A-5BA522F456D0}"/>
              </a:ext>
            </a:extLst>
          </p:cNvPr>
          <p:cNvSpPr>
            <a:spLocks noGrp="1"/>
          </p:cNvSpPr>
          <p:nvPr>
            <p:ph type="title"/>
          </p:nvPr>
        </p:nvSpPr>
        <p:spPr>
          <a:xfrm>
            <a:off x="914400" y="1371600"/>
            <a:ext cx="10360152" cy="1139911"/>
          </a:xfrm>
        </p:spPr>
        <p:txBody>
          <a:bodyPr>
            <a:normAutofit/>
          </a:bodyPr>
          <a:lstStyle/>
          <a:p>
            <a:r>
              <a:rPr lang="fr-FR" dirty="0"/>
              <a:t>Night sweats</a:t>
            </a:r>
          </a:p>
        </p:txBody>
      </p:sp>
      <p:cxnSp>
        <p:nvCxnSpPr>
          <p:cNvPr id="12" name="Straight Connector 11">
            <a:extLst>
              <a:ext uri="{FF2B5EF4-FFF2-40B4-BE49-F238E27FC236}">
                <a16:creationId xmlns:a16="http://schemas.microsoft.com/office/drawing/2014/main" id="{B9C96FDC-E4C2-7D8A-44BA-572E7CD9E8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1585" y="1027306"/>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Espace réservé du contenu 2">
            <a:extLst>
              <a:ext uri="{FF2B5EF4-FFF2-40B4-BE49-F238E27FC236}">
                <a16:creationId xmlns:a16="http://schemas.microsoft.com/office/drawing/2014/main" id="{6F14957F-F0A6-2546-4DF8-14A0C4FF05B4}"/>
              </a:ext>
            </a:extLst>
          </p:cNvPr>
          <p:cNvGraphicFramePr>
            <a:graphicFrameLocks noGrp="1"/>
          </p:cNvGraphicFramePr>
          <p:nvPr>
            <p:ph idx="1"/>
            <p:extLst>
              <p:ext uri="{D42A27DB-BD31-4B8C-83A1-F6EECF244321}">
                <p14:modId xmlns:p14="http://schemas.microsoft.com/office/powerpoint/2010/main" val="2866757605"/>
              </p:ext>
            </p:extLst>
          </p:nvPr>
        </p:nvGraphicFramePr>
        <p:xfrm>
          <a:off x="914400" y="2607561"/>
          <a:ext cx="10363200" cy="3690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2768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3" name="Straight Connector 25">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CFD1D2CD-954D-4C4D-B505-05EAD159B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re 1">
            <a:extLst>
              <a:ext uri="{FF2B5EF4-FFF2-40B4-BE49-F238E27FC236}">
                <a16:creationId xmlns:a16="http://schemas.microsoft.com/office/drawing/2014/main" id="{A300E7FB-33B1-86FB-7930-C7BDF26A47E9}"/>
              </a:ext>
            </a:extLst>
          </p:cNvPr>
          <p:cNvSpPr>
            <a:spLocks noGrp="1"/>
          </p:cNvSpPr>
          <p:nvPr>
            <p:ph type="title"/>
          </p:nvPr>
        </p:nvSpPr>
        <p:spPr>
          <a:xfrm>
            <a:off x="514117" y="952500"/>
            <a:ext cx="4124557" cy="3524250"/>
          </a:xfrm>
        </p:spPr>
        <p:txBody>
          <a:bodyPr vert="horz" lIns="91440" tIns="45720" rIns="91440" bIns="45720" rtlCol="0" anchor="t">
            <a:normAutofit fontScale="90000"/>
          </a:bodyPr>
          <a:lstStyle/>
          <a:p>
            <a:r>
              <a:rPr lang="en-US" sz="5400" b="1" kern="1200">
                <a:solidFill>
                  <a:schemeClr val="tx1"/>
                </a:solidFill>
                <a:latin typeface="+mj-lt"/>
                <a:ea typeface="+mj-ea"/>
                <a:cs typeface="+mj-cs"/>
              </a:rPr>
              <a:t>Night sweats </a:t>
            </a:r>
            <a:br>
              <a:rPr lang="en-US" sz="5400" b="1" kern="1200">
                <a:solidFill>
                  <a:schemeClr val="tx1"/>
                </a:solidFill>
                <a:latin typeface="+mj-lt"/>
                <a:ea typeface="+mj-ea"/>
                <a:cs typeface="+mj-cs"/>
              </a:rPr>
            </a:br>
            <a:r>
              <a:rPr lang="en-US" sz="5400" b="1" kern="1200">
                <a:solidFill>
                  <a:schemeClr val="tx1"/>
                </a:solidFill>
                <a:latin typeface="+mj-lt"/>
                <a:ea typeface="+mj-ea"/>
                <a:cs typeface="+mj-cs"/>
              </a:rPr>
              <a:t> </a:t>
            </a:r>
            <a:br>
              <a:rPr lang="en-US" sz="5400" b="1" kern="1200">
                <a:solidFill>
                  <a:schemeClr val="tx1"/>
                </a:solidFill>
                <a:latin typeface="+mj-lt"/>
                <a:ea typeface="+mj-ea"/>
                <a:cs typeface="+mj-cs"/>
              </a:rPr>
            </a:br>
            <a:r>
              <a:rPr lang="en-US" sz="5400" b="1" kern="1200">
                <a:solidFill>
                  <a:schemeClr val="tx1"/>
                </a:solidFill>
                <a:latin typeface="+mj-lt"/>
                <a:ea typeface="+mj-ea"/>
                <a:cs typeface="+mj-cs"/>
              </a:rPr>
              <a:t>Other etiologies  </a:t>
            </a:r>
          </a:p>
        </p:txBody>
      </p:sp>
      <p:cxnSp>
        <p:nvCxnSpPr>
          <p:cNvPr id="35" name="Straight Connector 29">
            <a:extLst>
              <a:ext uri="{FF2B5EF4-FFF2-40B4-BE49-F238E27FC236}">
                <a16:creationId xmlns:a16="http://schemas.microsoft.com/office/drawing/2014/main" id="{A2D508B3-A66C-833E-D929-8DC2116356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2088" y="4882722"/>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Espace réservé du contenu 2">
            <a:extLst>
              <a:ext uri="{FF2B5EF4-FFF2-40B4-BE49-F238E27FC236}">
                <a16:creationId xmlns:a16="http://schemas.microsoft.com/office/drawing/2014/main" id="{D1EF8415-B49A-EAE7-0F07-C23AFABAAD8C}"/>
              </a:ext>
            </a:extLst>
          </p:cNvPr>
          <p:cNvGraphicFramePr>
            <a:graphicFrameLocks noGrp="1"/>
          </p:cNvGraphicFramePr>
          <p:nvPr>
            <p:ph idx="1"/>
            <p:extLst>
              <p:ext uri="{D42A27DB-BD31-4B8C-83A1-F6EECF244321}">
                <p14:modId xmlns:p14="http://schemas.microsoft.com/office/powerpoint/2010/main" val="684394120"/>
              </p:ext>
            </p:extLst>
          </p:nvPr>
        </p:nvGraphicFramePr>
        <p:xfrm>
          <a:off x="4303332" y="891606"/>
          <a:ext cx="7216416" cy="5111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017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637580D-1176-4083-A9A1-BD8ED0899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B8EE5A1-C1CD-555B-F1D1-9A4F0CB7D809}"/>
              </a:ext>
            </a:extLst>
          </p:cNvPr>
          <p:cNvSpPr>
            <a:spLocks noGrp="1"/>
          </p:cNvSpPr>
          <p:nvPr>
            <p:ph type="title"/>
          </p:nvPr>
        </p:nvSpPr>
        <p:spPr>
          <a:xfrm>
            <a:off x="914400" y="1371600"/>
            <a:ext cx="10360152" cy="1139911"/>
          </a:xfrm>
        </p:spPr>
        <p:txBody>
          <a:bodyPr>
            <a:normAutofit/>
          </a:bodyPr>
          <a:lstStyle/>
          <a:p>
            <a:pPr>
              <a:lnSpc>
                <a:spcPct val="90000"/>
              </a:lnSpc>
            </a:pPr>
            <a:r>
              <a:rPr lang="fr-FR" sz="3700"/>
              <a:t>Conséquences</a:t>
            </a:r>
            <a:br>
              <a:rPr lang="fr-FR" sz="3700"/>
            </a:br>
            <a:r>
              <a:rPr lang="fr-FR" sz="3700" err="1"/>
              <a:t>sleep</a:t>
            </a:r>
            <a:r>
              <a:rPr lang="fr-FR" sz="3700"/>
              <a:t> </a:t>
            </a:r>
            <a:r>
              <a:rPr lang="fr-FR" sz="3700" err="1"/>
              <a:t>disturbances</a:t>
            </a:r>
            <a:r>
              <a:rPr lang="fr-FR" sz="3700"/>
              <a:t>  </a:t>
            </a:r>
          </a:p>
        </p:txBody>
      </p:sp>
      <p:cxnSp>
        <p:nvCxnSpPr>
          <p:cNvPr id="18" name="Straight Connector 17">
            <a:extLst>
              <a:ext uri="{FF2B5EF4-FFF2-40B4-BE49-F238E27FC236}">
                <a16:creationId xmlns:a16="http://schemas.microsoft.com/office/drawing/2014/main" id="{B9C96FDC-E4C2-7D8A-44BA-572E7CD9E8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1585" y="1027306"/>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Espace réservé du contenu 2">
            <a:extLst>
              <a:ext uri="{FF2B5EF4-FFF2-40B4-BE49-F238E27FC236}">
                <a16:creationId xmlns:a16="http://schemas.microsoft.com/office/drawing/2014/main" id="{C1132795-FABF-545F-4868-BAB6FCE80263}"/>
              </a:ext>
            </a:extLst>
          </p:cNvPr>
          <p:cNvGraphicFramePr>
            <a:graphicFrameLocks noGrp="1"/>
          </p:cNvGraphicFramePr>
          <p:nvPr>
            <p:ph idx="1"/>
            <p:extLst>
              <p:ext uri="{D42A27DB-BD31-4B8C-83A1-F6EECF244321}">
                <p14:modId xmlns:p14="http://schemas.microsoft.com/office/powerpoint/2010/main" val="1676008143"/>
              </p:ext>
            </p:extLst>
          </p:nvPr>
        </p:nvGraphicFramePr>
        <p:xfrm>
          <a:off x="914400" y="2607561"/>
          <a:ext cx="10363200" cy="3690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3818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p:cNvPicPr>
            <a:picLocks noChangeAspect="1"/>
          </p:cNvPicPr>
          <p:nvPr/>
        </p:nvPicPr>
        <p:blipFill>
          <a:blip r:embed="rId2"/>
          <a:srcRect l="25687" r="21187"/>
          <a:stretch/>
        </p:blipFill>
        <p:spPr>
          <a:xfrm>
            <a:off x="20" y="10"/>
            <a:ext cx="4857871" cy="6857990"/>
          </a:xfrm>
          <a:prstGeom prst="rect">
            <a:avLst/>
          </a:prstGeom>
        </p:spPr>
      </p:pic>
      <p:cxnSp>
        <p:nvCxnSpPr>
          <p:cNvPr id="13" name="Straight Connector 12">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5496821" y="2633236"/>
            <a:ext cx="6034187" cy="3664687"/>
          </a:xfrm>
        </p:spPr>
        <p:txBody>
          <a:bodyPr>
            <a:normAutofit/>
          </a:bodyPr>
          <a:lstStyle/>
          <a:p>
            <a:pPr marL="0" indent="0">
              <a:buNone/>
            </a:pPr>
            <a:r>
              <a:rPr lang="en-US" dirty="0"/>
              <a:t>Frequency and severity of hot flushes had an approximately linear relationship with sleep parameters and menopause-specific quality of life (</a:t>
            </a:r>
            <a:r>
              <a:rPr lang="en-US" dirty="0" err="1"/>
              <a:t>MSQoL</a:t>
            </a:r>
            <a:r>
              <a:rPr lang="en-US" dirty="0"/>
              <a:t>),and that improvements in hot flushes are associated with improvements in sleep and in </a:t>
            </a:r>
            <a:r>
              <a:rPr lang="en-US" dirty="0" err="1"/>
              <a:t>MSQoL</a:t>
            </a:r>
            <a:endParaRPr lang="fr-BE" dirty="0"/>
          </a:p>
        </p:txBody>
      </p:sp>
      <p:sp>
        <p:nvSpPr>
          <p:cNvPr id="5" name="Espace réservé du numéro de diapositive 4"/>
          <p:cNvSpPr>
            <a:spLocks noGrp="1"/>
          </p:cNvSpPr>
          <p:nvPr>
            <p:ph type="sldNum" sz="quarter" idx="12"/>
          </p:nvPr>
        </p:nvSpPr>
        <p:spPr>
          <a:xfrm>
            <a:off x="10807995" y="6356350"/>
            <a:ext cx="723014" cy="365125"/>
          </a:xfrm>
        </p:spPr>
        <p:txBody>
          <a:bodyPr>
            <a:normAutofit/>
          </a:bodyPr>
          <a:lstStyle/>
          <a:p>
            <a:pPr>
              <a:spcAft>
                <a:spcPts val="600"/>
              </a:spcAft>
            </a:pPr>
            <a:fld id="{2ED6C210-622D-3F47-BE2B-556FD4BE495F}" type="slidenum">
              <a:rPr lang="fr-FR" smtClean="0"/>
              <a:pPr>
                <a:spcAft>
                  <a:spcPts val="600"/>
                </a:spcAft>
              </a:pPr>
              <a:t>19</a:t>
            </a:fld>
            <a:endParaRPr lang="fr-FR"/>
          </a:p>
        </p:txBody>
      </p:sp>
    </p:spTree>
    <p:extLst>
      <p:ext uri="{BB962C8B-B14F-4D97-AF65-F5344CB8AC3E}">
        <p14:creationId xmlns:p14="http://schemas.microsoft.com/office/powerpoint/2010/main" val="421410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729275" y="442687"/>
            <a:ext cx="10890929" cy="1097280"/>
          </a:xfrm>
        </p:spPr>
        <p:txBody>
          <a:bodyPr/>
          <a:lstStyle/>
          <a:p>
            <a:r>
              <a:rPr lang="fr-BE" dirty="0"/>
              <a:t>Hot Flushes</a:t>
            </a:r>
          </a:p>
        </p:txBody>
      </p:sp>
      <p:sp>
        <p:nvSpPr>
          <p:cNvPr id="3" name="Espace réservé du contenu 2"/>
          <p:cNvSpPr>
            <a:spLocks noGrp="1"/>
          </p:cNvSpPr>
          <p:nvPr>
            <p:ph idx="1"/>
          </p:nvPr>
        </p:nvSpPr>
        <p:spPr>
          <a:xfrm>
            <a:off x="995680" y="741680"/>
            <a:ext cx="10358120" cy="3870960"/>
          </a:xfrm>
        </p:spPr>
        <p:txBody>
          <a:bodyPr>
            <a:normAutofit fontScale="32500" lnSpcReduction="20000"/>
          </a:bodyPr>
          <a:lstStyle/>
          <a:p>
            <a:endParaRPr lang="fr-BE" dirty="0"/>
          </a:p>
          <a:p>
            <a:endParaRPr lang="fr-BE" dirty="0"/>
          </a:p>
          <a:p>
            <a:endParaRPr lang="fr-BE" dirty="0"/>
          </a:p>
          <a:p>
            <a:endParaRPr lang="fr-BE" dirty="0"/>
          </a:p>
          <a:p>
            <a:r>
              <a:rPr lang="en-US" sz="5900" dirty="0"/>
              <a:t>Hot flashes are reported by up to 85% of menopausal women</a:t>
            </a:r>
            <a:endParaRPr lang="fr-BE" sz="5900" dirty="0"/>
          </a:p>
          <a:p>
            <a:r>
              <a:rPr lang="en-US" sz="5900" dirty="0"/>
              <a:t>Hot flashes are present in as many as 55% of women even before the onset of the menstrual irregularity that defines entry into the menopausal transition and their incidence and severity increases as women traverse the menopause, peaking in the late transition and tapering off within the next several years</a:t>
            </a:r>
            <a:endParaRPr lang="fr-BE" sz="5900" dirty="0"/>
          </a:p>
          <a:p>
            <a:r>
              <a:rPr lang="en-US" sz="5900" dirty="0"/>
              <a:t>Approximately 25% of women continue to have hot flashes up to 5 or more years after menopause. </a:t>
            </a:r>
            <a:endParaRPr lang="fr-BE" sz="5900" dirty="0"/>
          </a:p>
        </p:txBody>
      </p:sp>
      <p:sp>
        <p:nvSpPr>
          <p:cNvPr id="4" name="Rectangle 3"/>
          <p:cNvSpPr/>
          <p:nvPr/>
        </p:nvSpPr>
        <p:spPr>
          <a:xfrm>
            <a:off x="731520" y="5723790"/>
            <a:ext cx="11064240" cy="1200329"/>
          </a:xfrm>
          <a:prstGeom prst="rect">
            <a:avLst/>
          </a:prstGeom>
        </p:spPr>
        <p:txBody>
          <a:bodyPr wrap="square">
            <a:spAutoFit/>
          </a:bodyPr>
          <a:lstStyle/>
          <a:p>
            <a:endParaRPr lang="fr-BE" dirty="0"/>
          </a:p>
          <a:p>
            <a:r>
              <a:rPr lang="fr-BE" dirty="0"/>
              <a:t> </a:t>
            </a:r>
          </a:p>
          <a:p>
            <a:r>
              <a:rPr lang="fr-BE" dirty="0">
                <a:latin typeface="+mj-lt"/>
              </a:rPr>
              <a:t>Nanette </a:t>
            </a:r>
            <a:r>
              <a:rPr lang="fr-BE" dirty="0" err="1">
                <a:latin typeface="+mj-lt"/>
              </a:rPr>
              <a:t>Santoro</a:t>
            </a:r>
            <a:r>
              <a:rPr lang="fr-BE" dirty="0">
                <a:latin typeface="+mj-lt"/>
              </a:rPr>
              <a:t> </a:t>
            </a:r>
            <a:r>
              <a:rPr lang="en-US" b="0" u="none" strike="noStrike" baseline="0" dirty="0" err="1">
                <a:solidFill>
                  <a:srgbClr val="000000"/>
                </a:solidFill>
                <a:latin typeface="+mj-lt"/>
              </a:rPr>
              <a:t>Endocrinol</a:t>
            </a:r>
            <a:r>
              <a:rPr lang="en-US" b="0" u="none" strike="noStrike" baseline="0" dirty="0">
                <a:solidFill>
                  <a:srgbClr val="000000"/>
                </a:solidFill>
                <a:latin typeface="+mj-lt"/>
              </a:rPr>
              <a:t> </a:t>
            </a:r>
            <a:r>
              <a:rPr lang="en-US" b="0" u="none" strike="noStrike" baseline="0" dirty="0" err="1">
                <a:solidFill>
                  <a:srgbClr val="000000"/>
                </a:solidFill>
                <a:latin typeface="+mj-lt"/>
              </a:rPr>
              <a:t>Metab</a:t>
            </a:r>
            <a:r>
              <a:rPr lang="en-US" b="0" u="none" strike="noStrike" baseline="0" dirty="0">
                <a:solidFill>
                  <a:srgbClr val="000000"/>
                </a:solidFill>
                <a:latin typeface="+mj-lt"/>
              </a:rPr>
              <a:t> </a:t>
            </a:r>
            <a:r>
              <a:rPr lang="en-US" b="0" u="none" strike="noStrike" baseline="0" dirty="0" err="1">
                <a:solidFill>
                  <a:srgbClr val="000000"/>
                </a:solidFill>
                <a:latin typeface="+mj-lt"/>
              </a:rPr>
              <a:t>Clin</a:t>
            </a:r>
            <a:r>
              <a:rPr lang="en-US" b="0" u="none" strike="noStrike" baseline="0" dirty="0">
                <a:solidFill>
                  <a:srgbClr val="000000"/>
                </a:solidFill>
                <a:latin typeface="+mj-lt"/>
              </a:rPr>
              <a:t> North Am. 2015 September ; 44(3): 497–515. doi:10.1016/j.ecl.2015.05.001 </a:t>
            </a:r>
            <a:endParaRPr lang="fr-BE" dirty="0">
              <a:latin typeface="+mj-lt"/>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2764" y="3962372"/>
            <a:ext cx="3647440" cy="1898521"/>
          </a:xfrm>
          <a:prstGeom prst="rect">
            <a:avLst/>
          </a:prstGeom>
        </p:spPr>
      </p:pic>
    </p:spTree>
    <p:extLst>
      <p:ext uri="{BB962C8B-B14F-4D97-AF65-F5344CB8AC3E}">
        <p14:creationId xmlns:p14="http://schemas.microsoft.com/office/powerpoint/2010/main" val="2136219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8103191" y="1371600"/>
            <a:ext cx="3445342" cy="2696866"/>
          </a:xfrm>
        </p:spPr>
        <p:txBody>
          <a:bodyPr vert="horz" lIns="91440" tIns="45720" rIns="91440" bIns="45720" rtlCol="0" anchor="t">
            <a:normAutofit/>
          </a:bodyPr>
          <a:lstStyle/>
          <a:p>
            <a:pPr>
              <a:lnSpc>
                <a:spcPct val="90000"/>
              </a:lnSpc>
            </a:pPr>
            <a:r>
              <a:rPr lang="en-US" sz="1800"/>
              <a:t>Age-adjusted odds ratios for self-reported sleep difficulties in women participating in the SWAN prospectively tracked across the natural menopausal transition</a:t>
            </a:r>
            <a:br>
              <a:rPr lang="en-US" sz="1800"/>
            </a:br>
            <a:r>
              <a:rPr lang="en-US" sz="1800"/>
              <a:t>relative to premenopausal baseline and in women who transitioned to surgical menopause.</a:t>
            </a:r>
          </a:p>
        </p:txBody>
      </p:sp>
      <p:sp>
        <p:nvSpPr>
          <p:cNvPr id="5" name="Espace réservé du numéro de diapositive 4"/>
          <p:cNvSpPr>
            <a:spLocks noGrp="1"/>
          </p:cNvSpPr>
          <p:nvPr>
            <p:ph type="sldNum" sz="quarter" idx="12"/>
          </p:nvPr>
        </p:nvSpPr>
        <p:spPr>
          <a:xfrm>
            <a:off x="10807995" y="6356350"/>
            <a:ext cx="723014" cy="365125"/>
          </a:xfrm>
        </p:spPr>
        <p:txBody>
          <a:bodyPr vert="horz" lIns="91440" tIns="45720" rIns="91440" bIns="45720" rtlCol="0" anchor="ctr">
            <a:normAutofit/>
          </a:bodyPr>
          <a:lstStyle/>
          <a:p>
            <a:pPr>
              <a:spcAft>
                <a:spcPts val="600"/>
              </a:spcAft>
            </a:pPr>
            <a:fld id="{2ED6C210-622D-3F47-BE2B-556FD4BE495F}" type="slidenum">
              <a:rPr lang="en-US" smtClean="0"/>
              <a:pPr>
                <a:spcAft>
                  <a:spcPts val="600"/>
                </a:spcAft>
              </a:pPr>
              <a:t>20</a:t>
            </a:fld>
            <a:endParaRPr lang="en-US"/>
          </a:p>
        </p:txBody>
      </p:sp>
      <p:pic>
        <p:nvPicPr>
          <p:cNvPr id="6" name="Espace réservé du contenu 5"/>
          <p:cNvPicPr>
            <a:picLocks noGrp="1" noChangeAspect="1"/>
          </p:cNvPicPr>
          <p:nvPr>
            <p:ph idx="1"/>
          </p:nvPr>
        </p:nvPicPr>
        <p:blipFill>
          <a:blip r:embed="rId2"/>
          <a:stretch>
            <a:fillRect/>
          </a:stretch>
        </p:blipFill>
        <p:spPr>
          <a:xfrm>
            <a:off x="0" y="1031001"/>
            <a:ext cx="7968343" cy="4905342"/>
          </a:xfrm>
          <a:prstGeom prst="rect">
            <a:avLst/>
          </a:prstGeom>
        </p:spPr>
      </p:pic>
      <p:cxnSp>
        <p:nvCxnSpPr>
          <p:cNvPr id="18" name="Straight Connector 14">
            <a:extLst>
              <a:ext uri="{FF2B5EF4-FFF2-40B4-BE49-F238E27FC236}">
                <a16:creationId xmlns:a16="http://schemas.microsoft.com/office/drawing/2014/main" id="{8CED01B4-40F2-4CAE-8062-1D4CE8454C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116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620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A690F96-7898-BAE0-E909-D6737E615837}"/>
              </a:ext>
            </a:extLst>
          </p:cNvPr>
          <p:cNvSpPr>
            <a:spLocks noGrp="1"/>
          </p:cNvSpPr>
          <p:nvPr>
            <p:ph type="title"/>
          </p:nvPr>
        </p:nvSpPr>
        <p:spPr>
          <a:xfrm>
            <a:off x="640080" y="1434438"/>
            <a:ext cx="2983229" cy="2612976"/>
          </a:xfrm>
        </p:spPr>
        <p:txBody>
          <a:bodyPr vert="horz" lIns="91440" tIns="45720" rIns="91440" bIns="45720" rtlCol="0" anchor="t">
            <a:normAutofit/>
          </a:bodyPr>
          <a:lstStyle/>
          <a:p>
            <a:r>
              <a:rPr lang="en-US" sz="4100"/>
              <a:t>Sleep disturbance</a:t>
            </a:r>
          </a:p>
        </p:txBody>
      </p:sp>
      <p:pic>
        <p:nvPicPr>
          <p:cNvPr id="4" name="Espace réservé du contenu 3">
            <a:extLst>
              <a:ext uri="{FF2B5EF4-FFF2-40B4-BE49-F238E27FC236}">
                <a16:creationId xmlns:a16="http://schemas.microsoft.com/office/drawing/2014/main" id="{169E91B9-170F-678D-466F-2DB15755A88D}"/>
              </a:ext>
            </a:extLst>
          </p:cNvPr>
          <p:cNvPicPr>
            <a:picLocks noGrp="1" noChangeAspect="1"/>
          </p:cNvPicPr>
          <p:nvPr>
            <p:ph idx="1"/>
          </p:nvPr>
        </p:nvPicPr>
        <p:blipFill>
          <a:blip r:embed="rId2"/>
          <a:stretch>
            <a:fillRect/>
          </a:stretch>
        </p:blipFill>
        <p:spPr>
          <a:xfrm>
            <a:off x="3764642" y="812807"/>
            <a:ext cx="8137071" cy="5297704"/>
          </a:xfrm>
          <a:prstGeom prst="rect">
            <a:avLst/>
          </a:prstGeom>
        </p:spPr>
      </p:pic>
      <p:cxnSp>
        <p:nvCxnSpPr>
          <p:cNvPr id="13" name="Straight Connector 12">
            <a:extLst>
              <a:ext uri="{FF2B5EF4-FFF2-40B4-BE49-F238E27FC236}">
                <a16:creationId xmlns:a16="http://schemas.microsoft.com/office/drawing/2014/main" id="{426B4E86-32C4-273A-1ADF-6B44243549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260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C7C9C55-BADB-2E39-2B11-E3A798804045}"/>
              </a:ext>
            </a:extLst>
          </p:cNvPr>
          <p:cNvSpPr>
            <a:spLocks noGrp="1"/>
          </p:cNvSpPr>
          <p:nvPr>
            <p:ph type="title"/>
          </p:nvPr>
        </p:nvSpPr>
        <p:spPr>
          <a:xfrm>
            <a:off x="643573" y="1371600"/>
            <a:ext cx="3250069" cy="2696866"/>
          </a:xfrm>
        </p:spPr>
        <p:txBody>
          <a:bodyPr vert="horz" lIns="91440" tIns="45720" rIns="91440" bIns="45720" rtlCol="0" anchor="t">
            <a:normAutofit/>
          </a:bodyPr>
          <a:lstStyle/>
          <a:p>
            <a:r>
              <a:rPr lang="en-US" sz="4400"/>
              <a:t>Sleep disturbance</a:t>
            </a:r>
          </a:p>
        </p:txBody>
      </p:sp>
      <p:cxnSp>
        <p:nvCxnSpPr>
          <p:cNvPr id="13" name="Straight Connector 12">
            <a:extLst>
              <a:ext uri="{FF2B5EF4-FFF2-40B4-BE49-F238E27FC236}">
                <a16:creationId xmlns:a16="http://schemas.microsoft.com/office/drawing/2014/main" id="{8CED01B4-40F2-4CAE-8062-1D4CE8454C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2835"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Espace réservé du contenu 3">
            <a:extLst>
              <a:ext uri="{FF2B5EF4-FFF2-40B4-BE49-F238E27FC236}">
                <a16:creationId xmlns:a16="http://schemas.microsoft.com/office/drawing/2014/main" id="{7417730B-3995-C6AB-A67E-4608EAB27764}"/>
              </a:ext>
            </a:extLst>
          </p:cNvPr>
          <p:cNvPicPr>
            <a:picLocks noGrp="1" noChangeAspect="1"/>
          </p:cNvPicPr>
          <p:nvPr>
            <p:ph idx="1"/>
          </p:nvPr>
        </p:nvPicPr>
        <p:blipFill>
          <a:blip r:embed="rId2"/>
          <a:stretch>
            <a:fillRect/>
          </a:stretch>
        </p:blipFill>
        <p:spPr>
          <a:xfrm>
            <a:off x="3893641" y="1820143"/>
            <a:ext cx="8138701" cy="4174257"/>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E1BF00C1-2E8A-793D-CD08-9C4B8D7F51E2}"/>
                  </a:ext>
                </a:extLst>
              </p14:cNvPr>
              <p14:cNvContentPartPr/>
              <p14:nvPr/>
            </p14:nvContentPartPr>
            <p14:xfrm>
              <a:off x="4393400" y="2155303"/>
              <a:ext cx="5605560" cy="248760"/>
            </p14:xfrm>
          </p:contentPart>
        </mc:Choice>
        <mc:Fallback xmlns="">
          <p:pic>
            <p:nvPicPr>
              <p:cNvPr id="5" name="Encre 4">
                <a:extLst>
                  <a:ext uri="{FF2B5EF4-FFF2-40B4-BE49-F238E27FC236}">
                    <a16:creationId xmlns:a16="http://schemas.microsoft.com/office/drawing/2014/main" id="{E1BF00C1-2E8A-793D-CD08-9C4B8D7F51E2}"/>
                  </a:ext>
                </a:extLst>
              </p:cNvPr>
              <p:cNvPicPr/>
              <p:nvPr/>
            </p:nvPicPr>
            <p:blipFill>
              <a:blip r:embed="rId4"/>
              <a:stretch>
                <a:fillRect/>
              </a:stretch>
            </p:blipFill>
            <p:spPr>
              <a:xfrm>
                <a:off x="4339400" y="2047663"/>
                <a:ext cx="571320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cre 5">
                <a:extLst>
                  <a:ext uri="{FF2B5EF4-FFF2-40B4-BE49-F238E27FC236}">
                    <a16:creationId xmlns:a16="http://schemas.microsoft.com/office/drawing/2014/main" id="{CC59DD71-0CF6-BE6A-D90A-4DDD38FD67D0}"/>
                  </a:ext>
                </a:extLst>
              </p14:cNvPr>
              <p14:cNvContentPartPr/>
              <p14:nvPr/>
            </p14:nvContentPartPr>
            <p14:xfrm>
              <a:off x="4093520" y="2480383"/>
              <a:ext cx="7349040" cy="82800"/>
            </p14:xfrm>
          </p:contentPart>
        </mc:Choice>
        <mc:Fallback xmlns="">
          <p:pic>
            <p:nvPicPr>
              <p:cNvPr id="6" name="Encre 5">
                <a:extLst>
                  <a:ext uri="{FF2B5EF4-FFF2-40B4-BE49-F238E27FC236}">
                    <a16:creationId xmlns:a16="http://schemas.microsoft.com/office/drawing/2014/main" id="{CC59DD71-0CF6-BE6A-D90A-4DDD38FD67D0}"/>
                  </a:ext>
                </a:extLst>
              </p:cNvPr>
              <p:cNvPicPr/>
              <p:nvPr/>
            </p:nvPicPr>
            <p:blipFill>
              <a:blip r:embed="rId6"/>
              <a:stretch>
                <a:fillRect/>
              </a:stretch>
            </p:blipFill>
            <p:spPr>
              <a:xfrm>
                <a:off x="4039520" y="2372743"/>
                <a:ext cx="74566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Encre 6">
                <a:extLst>
                  <a:ext uri="{FF2B5EF4-FFF2-40B4-BE49-F238E27FC236}">
                    <a16:creationId xmlns:a16="http://schemas.microsoft.com/office/drawing/2014/main" id="{DA0D465F-1E0D-DDB0-9983-0B42FA60B1F7}"/>
                  </a:ext>
                </a:extLst>
              </p14:cNvPr>
              <p14:cNvContentPartPr/>
              <p14:nvPr/>
            </p14:nvContentPartPr>
            <p14:xfrm>
              <a:off x="4053560" y="2766583"/>
              <a:ext cx="1828440" cy="38520"/>
            </p14:xfrm>
          </p:contentPart>
        </mc:Choice>
        <mc:Fallback xmlns="">
          <p:pic>
            <p:nvPicPr>
              <p:cNvPr id="7" name="Encre 6">
                <a:extLst>
                  <a:ext uri="{FF2B5EF4-FFF2-40B4-BE49-F238E27FC236}">
                    <a16:creationId xmlns:a16="http://schemas.microsoft.com/office/drawing/2014/main" id="{DA0D465F-1E0D-DDB0-9983-0B42FA60B1F7}"/>
                  </a:ext>
                </a:extLst>
              </p:cNvPr>
              <p:cNvPicPr/>
              <p:nvPr/>
            </p:nvPicPr>
            <p:blipFill>
              <a:blip r:embed="rId8"/>
              <a:stretch>
                <a:fillRect/>
              </a:stretch>
            </p:blipFill>
            <p:spPr>
              <a:xfrm>
                <a:off x="3999560" y="2658943"/>
                <a:ext cx="19360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Encre 15">
                <a:extLst>
                  <a:ext uri="{FF2B5EF4-FFF2-40B4-BE49-F238E27FC236}">
                    <a16:creationId xmlns:a16="http://schemas.microsoft.com/office/drawing/2014/main" id="{92B57A42-4EBE-4243-A34A-F76329CF491D}"/>
                  </a:ext>
                </a:extLst>
              </p14:cNvPr>
              <p14:cNvContentPartPr/>
              <p14:nvPr/>
            </p14:nvContentPartPr>
            <p14:xfrm>
              <a:off x="7590920" y="3839383"/>
              <a:ext cx="3188880" cy="115200"/>
            </p14:xfrm>
          </p:contentPart>
        </mc:Choice>
        <mc:Fallback xmlns="">
          <p:pic>
            <p:nvPicPr>
              <p:cNvPr id="16" name="Encre 15">
                <a:extLst>
                  <a:ext uri="{FF2B5EF4-FFF2-40B4-BE49-F238E27FC236}">
                    <a16:creationId xmlns:a16="http://schemas.microsoft.com/office/drawing/2014/main" id="{92B57A42-4EBE-4243-A34A-F76329CF491D}"/>
                  </a:ext>
                </a:extLst>
              </p:cNvPr>
              <p:cNvPicPr/>
              <p:nvPr/>
            </p:nvPicPr>
            <p:blipFill>
              <a:blip r:embed="rId10"/>
              <a:stretch>
                <a:fillRect/>
              </a:stretch>
            </p:blipFill>
            <p:spPr>
              <a:xfrm>
                <a:off x="7537280" y="3731743"/>
                <a:ext cx="329652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Encre 16">
                <a:extLst>
                  <a:ext uri="{FF2B5EF4-FFF2-40B4-BE49-F238E27FC236}">
                    <a16:creationId xmlns:a16="http://schemas.microsoft.com/office/drawing/2014/main" id="{7C899D69-6F98-ECB6-C202-D3515A570C57}"/>
                  </a:ext>
                </a:extLst>
              </p14:cNvPr>
              <p14:cNvContentPartPr/>
              <p14:nvPr/>
            </p14:nvContentPartPr>
            <p14:xfrm>
              <a:off x="4199360" y="4057903"/>
              <a:ext cx="3193200" cy="121680"/>
            </p14:xfrm>
          </p:contentPart>
        </mc:Choice>
        <mc:Fallback xmlns="">
          <p:pic>
            <p:nvPicPr>
              <p:cNvPr id="17" name="Encre 16">
                <a:extLst>
                  <a:ext uri="{FF2B5EF4-FFF2-40B4-BE49-F238E27FC236}">
                    <a16:creationId xmlns:a16="http://schemas.microsoft.com/office/drawing/2014/main" id="{7C899D69-6F98-ECB6-C202-D3515A570C57}"/>
                  </a:ext>
                </a:extLst>
              </p:cNvPr>
              <p:cNvPicPr/>
              <p:nvPr/>
            </p:nvPicPr>
            <p:blipFill>
              <a:blip r:embed="rId12"/>
              <a:stretch>
                <a:fillRect/>
              </a:stretch>
            </p:blipFill>
            <p:spPr>
              <a:xfrm>
                <a:off x="4145720" y="3950263"/>
                <a:ext cx="3300840" cy="337320"/>
              </a:xfrm>
              <a:prstGeom prst="rect">
                <a:avLst/>
              </a:prstGeom>
            </p:spPr>
          </p:pic>
        </mc:Fallback>
      </mc:AlternateContent>
    </p:spTree>
    <p:extLst>
      <p:ext uri="{BB962C8B-B14F-4D97-AF65-F5344CB8AC3E}">
        <p14:creationId xmlns:p14="http://schemas.microsoft.com/office/powerpoint/2010/main" val="1616841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DE6C78-2EFA-9A66-B7C4-22CC3747BF16}"/>
              </a:ext>
            </a:extLst>
          </p:cNvPr>
          <p:cNvSpPr>
            <a:spLocks noGrp="1"/>
          </p:cNvSpPr>
          <p:nvPr>
            <p:ph type="title"/>
          </p:nvPr>
        </p:nvSpPr>
        <p:spPr>
          <a:xfrm>
            <a:off x="640080" y="1371600"/>
            <a:ext cx="10890928" cy="971550"/>
          </a:xfrm>
        </p:spPr>
        <p:txBody>
          <a:bodyPr anchor="t">
            <a:normAutofit/>
          </a:bodyPr>
          <a:lstStyle/>
          <a:p>
            <a:r>
              <a:rPr lang="en-GB" dirty="0"/>
              <a:t>Cognitive complaints</a:t>
            </a:r>
          </a:p>
        </p:txBody>
      </p:sp>
      <p:sp>
        <p:nvSpPr>
          <p:cNvPr id="3" name="Content Placeholder 2">
            <a:extLst>
              <a:ext uri="{FF2B5EF4-FFF2-40B4-BE49-F238E27FC236}">
                <a16:creationId xmlns:a16="http://schemas.microsoft.com/office/drawing/2014/main" id="{3EE22053-4C6B-0286-22B8-2D3176562D24}"/>
              </a:ext>
            </a:extLst>
          </p:cNvPr>
          <p:cNvSpPr>
            <a:spLocks noGrp="1"/>
          </p:cNvSpPr>
          <p:nvPr>
            <p:ph idx="1"/>
          </p:nvPr>
        </p:nvSpPr>
        <p:spPr>
          <a:xfrm>
            <a:off x="6871063" y="682174"/>
            <a:ext cx="4659945" cy="2206164"/>
          </a:xfrm>
        </p:spPr>
        <p:txBody>
          <a:bodyPr anchor="t">
            <a:normAutofit/>
          </a:bodyPr>
          <a:lstStyle/>
          <a:p>
            <a:r>
              <a:rPr lang="en-GB" dirty="0"/>
              <a:t>Frequent in midlife women and across MP transition</a:t>
            </a:r>
          </a:p>
          <a:p>
            <a:r>
              <a:rPr lang="en-GB" dirty="0"/>
              <a:t>Role of E2 </a:t>
            </a:r>
          </a:p>
          <a:p>
            <a:r>
              <a:rPr lang="en-GB" dirty="0"/>
              <a:t>Role of VMS, sleep disturbances and mood changes</a:t>
            </a:r>
          </a:p>
        </p:txBody>
      </p:sp>
      <p:cxnSp>
        <p:nvCxnSpPr>
          <p:cNvPr id="12" name="Straight Connector 11">
            <a:extLst>
              <a:ext uri="{FF2B5EF4-FFF2-40B4-BE49-F238E27FC236}">
                <a16:creationId xmlns:a16="http://schemas.microsoft.com/office/drawing/2014/main" id="{39AA7464-1EB7-A869-C7D3-AA680BBA98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Picture 4" descr="A screenshot of a computer&#10;&#10;Description automatically generated">
            <a:extLst>
              <a:ext uri="{FF2B5EF4-FFF2-40B4-BE49-F238E27FC236}">
                <a16:creationId xmlns:a16="http://schemas.microsoft.com/office/drawing/2014/main" id="{A83A084D-0833-2BD7-657F-C9C3CB5B7343}"/>
              </a:ext>
            </a:extLst>
          </p:cNvPr>
          <p:cNvPicPr>
            <a:picLocks noChangeAspect="1"/>
          </p:cNvPicPr>
          <p:nvPr/>
        </p:nvPicPr>
        <p:blipFill rotWithShape="1">
          <a:blip r:embed="rId3">
            <a:extLst>
              <a:ext uri="{28A0092B-C50C-407E-A947-70E740481C1C}">
                <a14:useLocalDpi xmlns:a14="http://schemas.microsoft.com/office/drawing/2010/main" val="0"/>
              </a:ext>
            </a:extLst>
          </a:blip>
          <a:srcRect l="20112" t="47073" r="33450" b="25400"/>
          <a:stretch/>
        </p:blipFill>
        <p:spPr>
          <a:xfrm>
            <a:off x="116114" y="2886943"/>
            <a:ext cx="9608457" cy="4041741"/>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Encre 3">
                <a:extLst>
                  <a:ext uri="{FF2B5EF4-FFF2-40B4-BE49-F238E27FC236}">
                    <a16:creationId xmlns:a16="http://schemas.microsoft.com/office/drawing/2014/main" id="{F79B32C0-30C8-6BB1-007E-E1094DF29622}"/>
                  </a:ext>
                </a:extLst>
              </p14:cNvPr>
              <p14:cNvContentPartPr/>
              <p14:nvPr/>
            </p14:nvContentPartPr>
            <p14:xfrm>
              <a:off x="5532440" y="5730463"/>
              <a:ext cx="360" cy="360"/>
            </p14:xfrm>
          </p:contentPart>
        </mc:Choice>
        <mc:Fallback xmlns="">
          <p:pic>
            <p:nvPicPr>
              <p:cNvPr id="4" name="Encre 3">
                <a:extLst>
                  <a:ext uri="{FF2B5EF4-FFF2-40B4-BE49-F238E27FC236}">
                    <a16:creationId xmlns:a16="http://schemas.microsoft.com/office/drawing/2014/main" id="{F79B32C0-30C8-6BB1-007E-E1094DF29622}"/>
                  </a:ext>
                </a:extLst>
              </p:cNvPr>
              <p:cNvPicPr/>
              <p:nvPr/>
            </p:nvPicPr>
            <p:blipFill>
              <a:blip r:embed="rId5"/>
              <a:stretch>
                <a:fillRect/>
              </a:stretch>
            </p:blipFill>
            <p:spPr>
              <a:xfrm>
                <a:off x="5478800" y="562282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cre 5">
                <a:extLst>
                  <a:ext uri="{FF2B5EF4-FFF2-40B4-BE49-F238E27FC236}">
                    <a16:creationId xmlns:a16="http://schemas.microsoft.com/office/drawing/2014/main" id="{BDA3B793-F862-4EF8-5281-C468DF7F421D}"/>
                  </a:ext>
                </a:extLst>
              </p14:cNvPr>
              <p14:cNvContentPartPr/>
              <p14:nvPr/>
            </p14:nvContentPartPr>
            <p14:xfrm>
              <a:off x="4012880" y="4496743"/>
              <a:ext cx="360" cy="360"/>
            </p14:xfrm>
          </p:contentPart>
        </mc:Choice>
        <mc:Fallback xmlns="">
          <p:pic>
            <p:nvPicPr>
              <p:cNvPr id="6" name="Encre 5">
                <a:extLst>
                  <a:ext uri="{FF2B5EF4-FFF2-40B4-BE49-F238E27FC236}">
                    <a16:creationId xmlns:a16="http://schemas.microsoft.com/office/drawing/2014/main" id="{BDA3B793-F862-4EF8-5281-C468DF7F421D}"/>
                  </a:ext>
                </a:extLst>
              </p:cNvPr>
              <p:cNvPicPr/>
              <p:nvPr/>
            </p:nvPicPr>
            <p:blipFill>
              <a:blip r:embed="rId5"/>
              <a:stretch>
                <a:fillRect/>
              </a:stretch>
            </p:blipFill>
            <p:spPr>
              <a:xfrm>
                <a:off x="3958880" y="438910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Encre 6">
                <a:extLst>
                  <a:ext uri="{FF2B5EF4-FFF2-40B4-BE49-F238E27FC236}">
                    <a16:creationId xmlns:a16="http://schemas.microsoft.com/office/drawing/2014/main" id="{FDB0D71C-EA31-7592-295D-7752408A7363}"/>
                  </a:ext>
                </a:extLst>
              </p14:cNvPr>
              <p14:cNvContentPartPr/>
              <p14:nvPr/>
            </p14:nvContentPartPr>
            <p14:xfrm>
              <a:off x="3917120" y="3768103"/>
              <a:ext cx="360" cy="360"/>
            </p14:xfrm>
          </p:contentPart>
        </mc:Choice>
        <mc:Fallback xmlns="">
          <p:pic>
            <p:nvPicPr>
              <p:cNvPr id="7" name="Encre 6">
                <a:extLst>
                  <a:ext uri="{FF2B5EF4-FFF2-40B4-BE49-F238E27FC236}">
                    <a16:creationId xmlns:a16="http://schemas.microsoft.com/office/drawing/2014/main" id="{FDB0D71C-EA31-7592-295D-7752408A7363}"/>
                  </a:ext>
                </a:extLst>
              </p:cNvPr>
              <p:cNvPicPr/>
              <p:nvPr/>
            </p:nvPicPr>
            <p:blipFill>
              <a:blip r:embed="rId5"/>
              <a:stretch>
                <a:fillRect/>
              </a:stretch>
            </p:blipFill>
            <p:spPr>
              <a:xfrm>
                <a:off x="3863120" y="3660463"/>
                <a:ext cx="108000" cy="216000"/>
              </a:xfrm>
              <a:prstGeom prst="rect">
                <a:avLst/>
              </a:prstGeom>
            </p:spPr>
          </p:pic>
        </mc:Fallback>
      </mc:AlternateContent>
    </p:spTree>
    <p:extLst>
      <p:ext uri="{BB962C8B-B14F-4D97-AF65-F5344CB8AC3E}">
        <p14:creationId xmlns:p14="http://schemas.microsoft.com/office/powerpoint/2010/main" val="2480742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DA4B99B-CBCC-D42E-48F9-E9B3F5661752}"/>
              </a:ext>
            </a:extLst>
          </p:cNvPr>
          <p:cNvPicPr>
            <a:picLocks noChangeAspect="1"/>
          </p:cNvPicPr>
          <p:nvPr/>
        </p:nvPicPr>
        <p:blipFill>
          <a:blip r:embed="rId2"/>
          <a:stretch>
            <a:fillRect/>
          </a:stretch>
        </p:blipFill>
        <p:spPr>
          <a:xfrm>
            <a:off x="511628" y="299522"/>
            <a:ext cx="7772400" cy="2369127"/>
          </a:xfrm>
          <a:prstGeom prst="rect">
            <a:avLst/>
          </a:prstGeom>
        </p:spPr>
      </p:pic>
      <p:pic>
        <p:nvPicPr>
          <p:cNvPr id="3" name="Image 2">
            <a:extLst>
              <a:ext uri="{FF2B5EF4-FFF2-40B4-BE49-F238E27FC236}">
                <a16:creationId xmlns:a16="http://schemas.microsoft.com/office/drawing/2014/main" id="{BA43DE9A-84A5-AEFE-6FE6-E35253859798}"/>
              </a:ext>
            </a:extLst>
          </p:cNvPr>
          <p:cNvPicPr>
            <a:picLocks noChangeAspect="1"/>
          </p:cNvPicPr>
          <p:nvPr/>
        </p:nvPicPr>
        <p:blipFill>
          <a:blip r:embed="rId3"/>
          <a:stretch>
            <a:fillRect/>
          </a:stretch>
        </p:blipFill>
        <p:spPr>
          <a:xfrm>
            <a:off x="511628" y="2668649"/>
            <a:ext cx="7772400" cy="2681819"/>
          </a:xfrm>
          <a:prstGeom prst="rect">
            <a:avLst/>
          </a:prstGeom>
          <a:ln>
            <a:solidFill>
              <a:schemeClr val="accent1"/>
            </a:solidFill>
          </a:ln>
        </p:spPr>
      </p:pic>
      <p:pic>
        <p:nvPicPr>
          <p:cNvPr id="4" name="Image 3">
            <a:extLst>
              <a:ext uri="{FF2B5EF4-FFF2-40B4-BE49-F238E27FC236}">
                <a16:creationId xmlns:a16="http://schemas.microsoft.com/office/drawing/2014/main" id="{217A82C8-1810-02E0-DDCB-CABCA100612C}"/>
              </a:ext>
            </a:extLst>
          </p:cNvPr>
          <p:cNvPicPr>
            <a:picLocks noChangeAspect="1"/>
          </p:cNvPicPr>
          <p:nvPr/>
        </p:nvPicPr>
        <p:blipFill>
          <a:blip r:embed="rId4"/>
          <a:stretch>
            <a:fillRect/>
          </a:stretch>
        </p:blipFill>
        <p:spPr>
          <a:xfrm>
            <a:off x="2209800" y="5573486"/>
            <a:ext cx="7772400" cy="883392"/>
          </a:xfrm>
          <a:prstGeom prst="rect">
            <a:avLst/>
          </a:prstGeom>
        </p:spPr>
      </p:pic>
    </p:spTree>
    <p:extLst>
      <p:ext uri="{BB962C8B-B14F-4D97-AF65-F5344CB8AC3E}">
        <p14:creationId xmlns:p14="http://schemas.microsoft.com/office/powerpoint/2010/main" val="238709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801" name="Rectangle 3380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7" name="Picture 33796">
            <a:extLst>
              <a:ext uri="{FF2B5EF4-FFF2-40B4-BE49-F238E27FC236}">
                <a16:creationId xmlns:a16="http://schemas.microsoft.com/office/drawing/2014/main" id="{4381BD4E-8B9A-AB19-ED51-BB1AE43D6B7E}"/>
              </a:ext>
            </a:extLst>
          </p:cNvPr>
          <p:cNvPicPr>
            <a:picLocks noChangeAspect="1"/>
          </p:cNvPicPr>
          <p:nvPr/>
        </p:nvPicPr>
        <p:blipFill>
          <a:blip r:embed="rId3"/>
          <a:srcRect l="23095" r="37061"/>
          <a:stretch/>
        </p:blipFill>
        <p:spPr>
          <a:xfrm>
            <a:off x="20" y="10"/>
            <a:ext cx="4857871" cy="6857990"/>
          </a:xfrm>
          <a:prstGeom prst="rect">
            <a:avLst/>
          </a:prstGeom>
        </p:spPr>
      </p:pic>
      <p:cxnSp>
        <p:nvCxnSpPr>
          <p:cNvPr id="33803" name="Straight Connector 33802">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3794" name="Rectangle 2">
            <a:extLst>
              <a:ext uri="{FF2B5EF4-FFF2-40B4-BE49-F238E27FC236}">
                <a16:creationId xmlns:a16="http://schemas.microsoft.com/office/drawing/2014/main" id="{79F9D168-AECD-2A20-0E78-D1C9AA80F12A}"/>
              </a:ext>
            </a:extLst>
          </p:cNvPr>
          <p:cNvSpPr>
            <a:spLocks noGrp="1" noChangeArrowheads="1"/>
          </p:cNvSpPr>
          <p:nvPr>
            <p:ph type="title"/>
          </p:nvPr>
        </p:nvSpPr>
        <p:spPr>
          <a:xfrm>
            <a:off x="5496821" y="1371600"/>
            <a:ext cx="6034187" cy="1097280"/>
          </a:xfrm>
        </p:spPr>
        <p:txBody>
          <a:bodyPr>
            <a:normAutofit/>
          </a:bodyPr>
          <a:lstStyle/>
          <a:p>
            <a:pPr eaLnBrk="1" hangingPunct="1"/>
            <a:r>
              <a:rPr lang="fr-BE" altLang="fr-FR"/>
              <a:t>Mood disturbances</a:t>
            </a:r>
            <a:endParaRPr lang="en-US" altLang="fr-FR"/>
          </a:p>
        </p:txBody>
      </p:sp>
      <p:sp>
        <p:nvSpPr>
          <p:cNvPr id="33795" name="Rectangle 3">
            <a:extLst>
              <a:ext uri="{FF2B5EF4-FFF2-40B4-BE49-F238E27FC236}">
                <a16:creationId xmlns:a16="http://schemas.microsoft.com/office/drawing/2014/main" id="{7446C528-BA14-3EFD-E0C7-F08E9A77D314}"/>
              </a:ext>
            </a:extLst>
          </p:cNvPr>
          <p:cNvSpPr>
            <a:spLocks noGrp="1" noChangeArrowheads="1"/>
          </p:cNvSpPr>
          <p:nvPr>
            <p:ph idx="1"/>
          </p:nvPr>
        </p:nvSpPr>
        <p:spPr>
          <a:xfrm>
            <a:off x="5496821" y="2633236"/>
            <a:ext cx="6034187" cy="3664687"/>
          </a:xfrm>
        </p:spPr>
        <p:txBody>
          <a:bodyPr>
            <a:normAutofit/>
          </a:bodyPr>
          <a:lstStyle/>
          <a:p>
            <a:pPr eaLnBrk="1" hangingPunct="1">
              <a:lnSpc>
                <a:spcPct val="110000"/>
              </a:lnSpc>
            </a:pPr>
            <a:r>
              <a:rPr lang="fr-BE" altLang="fr-FR" sz="1700"/>
              <a:t>Menopause transition as well as early menopause may increase vulnerability for some women.</a:t>
            </a:r>
          </a:p>
          <a:p>
            <a:pPr eaLnBrk="1" hangingPunct="1">
              <a:lnSpc>
                <a:spcPct val="110000"/>
              </a:lnSpc>
            </a:pPr>
            <a:r>
              <a:rPr lang="fr-BE" altLang="fr-FR" sz="1700"/>
              <a:t>Women who have experienced previous periods of depression associated with PMS or postpartum, are more susceptible to depression at the menopause. These women should probably be treated with MHT first before using anti-depressant drugs </a:t>
            </a:r>
            <a:r>
              <a:rPr lang="fr-BE" altLang="fr-FR" sz="1700" i="1"/>
              <a:t>(grade IIC)</a:t>
            </a:r>
          </a:p>
          <a:p>
            <a:pPr eaLnBrk="1" hangingPunct="1">
              <a:lnSpc>
                <a:spcPct val="110000"/>
              </a:lnSpc>
            </a:pPr>
            <a:r>
              <a:rPr lang="fr-BE" altLang="fr-FR" sz="1700"/>
              <a:t>Mood disturbances and depression as such are not an indication of MHT. However, it may help women who have mood disturbances associated with climacteric symptoms.</a:t>
            </a:r>
            <a:endParaRPr lang="en-US" altLang="fr-FR" sz="1700"/>
          </a:p>
        </p:txBody>
      </p:sp>
    </p:spTree>
    <p:extLst>
      <p:ext uri="{BB962C8B-B14F-4D97-AF65-F5344CB8AC3E}">
        <p14:creationId xmlns:p14="http://schemas.microsoft.com/office/powerpoint/2010/main" val="2787551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9F9D168-AECD-2A20-0E78-D1C9AA80F12A}"/>
              </a:ext>
            </a:extLst>
          </p:cNvPr>
          <p:cNvSpPr>
            <a:spLocks noGrp="1" noChangeArrowheads="1"/>
          </p:cNvSpPr>
          <p:nvPr>
            <p:ph type="title"/>
          </p:nvPr>
        </p:nvSpPr>
        <p:spPr/>
        <p:txBody>
          <a:bodyPr/>
          <a:lstStyle/>
          <a:p>
            <a:pPr eaLnBrk="1" hangingPunct="1"/>
            <a:r>
              <a:rPr lang="fr-BE" altLang="fr-FR"/>
              <a:t>Mood disturbances</a:t>
            </a:r>
            <a:endParaRPr lang="en-US" altLang="fr-FR"/>
          </a:p>
        </p:txBody>
      </p:sp>
      <p:sp>
        <p:nvSpPr>
          <p:cNvPr id="33795" name="Rectangle 3">
            <a:extLst>
              <a:ext uri="{FF2B5EF4-FFF2-40B4-BE49-F238E27FC236}">
                <a16:creationId xmlns:a16="http://schemas.microsoft.com/office/drawing/2014/main" id="{7446C528-BA14-3EFD-E0C7-F08E9A77D314}"/>
              </a:ext>
            </a:extLst>
          </p:cNvPr>
          <p:cNvSpPr>
            <a:spLocks noGrp="1" noChangeArrowheads="1"/>
          </p:cNvSpPr>
          <p:nvPr>
            <p:ph idx="1"/>
          </p:nvPr>
        </p:nvSpPr>
        <p:spPr>
          <a:xfrm>
            <a:off x="2496106" y="2015786"/>
            <a:ext cx="7284128" cy="3711120"/>
          </a:xfrm>
        </p:spPr>
        <p:txBody>
          <a:bodyPr/>
          <a:lstStyle/>
          <a:p>
            <a:pPr eaLnBrk="1" hangingPunct="1"/>
            <a:r>
              <a:rPr lang="fr-BE" altLang="fr-FR" sz="1800"/>
              <a:t>Menopause transition as well as early menopause may increase vulnerability for some women.</a:t>
            </a:r>
          </a:p>
          <a:p>
            <a:pPr eaLnBrk="1" hangingPunct="1"/>
            <a:r>
              <a:rPr lang="fr-BE" altLang="fr-FR" sz="1800"/>
              <a:t>Women who have experienced previous periods of depression associated with PMS or postpartum, are more susceptible to depression at the menopause. These women should probably be treated with MHT first before using anti-depressant drugs </a:t>
            </a:r>
            <a:r>
              <a:rPr lang="fr-BE" altLang="fr-FR" sz="1800" i="1"/>
              <a:t>(grade IIC)</a:t>
            </a:r>
          </a:p>
          <a:p>
            <a:pPr eaLnBrk="1" hangingPunct="1"/>
            <a:r>
              <a:rPr lang="fr-BE" altLang="fr-FR" sz="1800"/>
              <a:t>Mood disturbances and depression as such are not an indication of MHT. However, it may help women who have mood disturbances associated with climacteric symptoms.</a:t>
            </a:r>
            <a:endParaRPr lang="en-US" altLang="fr-FR" sz="1800"/>
          </a:p>
        </p:txBody>
      </p:sp>
    </p:spTree>
    <p:extLst>
      <p:ext uri="{BB962C8B-B14F-4D97-AF65-F5344CB8AC3E}">
        <p14:creationId xmlns:p14="http://schemas.microsoft.com/office/powerpoint/2010/main" val="3825807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547" y="259124"/>
            <a:ext cx="12052453" cy="632114"/>
          </a:xfrm>
        </p:spPr>
        <p:txBody>
          <a:bodyPr>
            <a:normAutofit fontScale="90000"/>
          </a:bodyPr>
          <a:lstStyle/>
          <a:p>
            <a:r>
              <a:rPr lang="fr-BE" sz="4000" dirty="0">
                <a:latin typeface="Andale Mono" panose="020B0509000000000004" pitchFamily="49" charset="0"/>
                <a:cs typeface="Arial" panose="020B0604020202020204" pitchFamily="34" charset="0"/>
              </a:rPr>
              <a:t>MHT and </a:t>
            </a:r>
            <a:r>
              <a:rPr lang="fr-BE" sz="4000" dirty="0" err="1">
                <a:latin typeface="Andale Mono" panose="020B0509000000000004" pitchFamily="49" charset="0"/>
                <a:cs typeface="Arial" panose="020B0604020202020204" pitchFamily="34" charset="0"/>
              </a:rPr>
              <a:t>perimenopause</a:t>
            </a:r>
            <a:r>
              <a:rPr lang="fr-BE" sz="4000" dirty="0">
                <a:latin typeface="Andale Mono" panose="020B0509000000000004" pitchFamily="49" charset="0"/>
                <a:cs typeface="Arial" panose="020B0604020202020204" pitchFamily="34" charset="0"/>
              </a:rPr>
              <a:t> :</a:t>
            </a:r>
            <a:r>
              <a:rPr lang="fr-BE" sz="4000" b="1" dirty="0">
                <a:latin typeface="Andale Mono" panose="020B0509000000000004" pitchFamily="49" charset="0"/>
                <a:cs typeface="Arial" panose="020B0604020202020204" pitchFamily="34" charset="0"/>
              </a:rPr>
              <a:t> </a:t>
            </a:r>
            <a:r>
              <a:rPr lang="fr-BE" sz="3600" b="1" dirty="0" err="1">
                <a:latin typeface="Andale Mono" panose="020B0509000000000004" pitchFamily="49" charset="0"/>
                <a:cs typeface="Arial" panose="020B0604020202020204" pitchFamily="34" charset="0"/>
              </a:rPr>
              <a:t>Mood</a:t>
            </a:r>
            <a:r>
              <a:rPr lang="fr-BE" sz="3600" b="1" dirty="0">
                <a:latin typeface="Andale Mono" panose="020B0509000000000004" pitchFamily="49" charset="0"/>
                <a:cs typeface="Arial" panose="020B0604020202020204" pitchFamily="34" charset="0"/>
              </a:rPr>
              <a:t> and </a:t>
            </a:r>
            <a:r>
              <a:rPr lang="fr-BE" sz="3600" b="1" dirty="0" err="1">
                <a:latin typeface="Andale Mono" panose="020B0509000000000004" pitchFamily="49" charset="0"/>
                <a:cs typeface="Arial" panose="020B0604020202020204" pitchFamily="34" charset="0"/>
              </a:rPr>
              <a:t>depressive</a:t>
            </a:r>
            <a:r>
              <a:rPr lang="fr-BE" sz="3600" b="1" dirty="0">
                <a:latin typeface="Andale Mono" panose="020B0509000000000004" pitchFamily="49" charset="0"/>
                <a:cs typeface="Arial" panose="020B0604020202020204" pitchFamily="34" charset="0"/>
              </a:rPr>
              <a:t> </a:t>
            </a:r>
            <a:r>
              <a:rPr lang="fr-BE" sz="3600" b="1" dirty="0" err="1">
                <a:latin typeface="Andale Mono" panose="020B0509000000000004" pitchFamily="49" charset="0"/>
                <a:cs typeface="Arial" panose="020B0604020202020204" pitchFamily="34" charset="0"/>
              </a:rPr>
              <a:t>symptoms</a:t>
            </a:r>
            <a:endParaRPr lang="fr-BE" sz="2700" dirty="0">
              <a:latin typeface="Andale Mono" panose="020B0509000000000004" pitchFamily="49" charset="0"/>
              <a:cs typeface="Arial" panose="020B0604020202020204" pitchFamily="34" charset="0"/>
            </a:endParaRPr>
          </a:p>
        </p:txBody>
      </p:sp>
      <p:sp>
        <p:nvSpPr>
          <p:cNvPr id="3" name="Espace réservé du contenu 2"/>
          <p:cNvSpPr>
            <a:spLocks noGrp="1"/>
          </p:cNvSpPr>
          <p:nvPr>
            <p:ph idx="1"/>
          </p:nvPr>
        </p:nvSpPr>
        <p:spPr>
          <a:xfrm>
            <a:off x="468085" y="1351844"/>
            <a:ext cx="10874829" cy="4585523"/>
          </a:xfrm>
        </p:spPr>
        <p:txBody>
          <a:bodyPr>
            <a:normAutofit fontScale="92500" lnSpcReduction="20000"/>
          </a:bodyPr>
          <a:lstStyle/>
          <a:p>
            <a:r>
              <a:rPr lang="en-US" dirty="0"/>
              <a:t>Some data support a potential beneficial effect of MHT on mood</a:t>
            </a:r>
          </a:p>
          <a:p>
            <a:r>
              <a:rPr lang="en-US" dirty="0"/>
              <a:t>MHT should </a:t>
            </a:r>
            <a:r>
              <a:rPr lang="en-US" b="1" dirty="0"/>
              <a:t>not be proposed to non-depressed, asymptomatic </a:t>
            </a:r>
            <a:r>
              <a:rPr lang="en-US" dirty="0" err="1"/>
              <a:t>peri</a:t>
            </a:r>
            <a:r>
              <a:rPr lang="en-US" dirty="0"/>
              <a:t>-menopausal women to prevent or alleviate mood symptoms. </a:t>
            </a:r>
          </a:p>
          <a:p>
            <a:r>
              <a:rPr lang="en-US" dirty="0"/>
              <a:t>Estrogen seems to have a potential role among specific </a:t>
            </a:r>
            <a:r>
              <a:rPr lang="en-US" b="1" dirty="0"/>
              <a:t>sub-population</a:t>
            </a:r>
            <a:r>
              <a:rPr lang="en-US" dirty="0"/>
              <a:t>s </a:t>
            </a:r>
            <a:r>
              <a:rPr lang="en-US" b="1" dirty="0"/>
              <a:t>at risk of depressive symptoms during menopausal transition.</a:t>
            </a:r>
          </a:p>
          <a:p>
            <a:r>
              <a:rPr lang="en-US" dirty="0"/>
              <a:t>Estrogens can be considered in menopausal women with other concurrent conditions such as vasomotor symptoms as they may </a:t>
            </a:r>
            <a:r>
              <a:rPr lang="en-US" b="1" dirty="0"/>
              <a:t>increase the response to anti-depressants.</a:t>
            </a:r>
          </a:p>
          <a:p>
            <a:r>
              <a:rPr lang="en-US" dirty="0"/>
              <a:t>Only a small proportion of women experience depressed mood in relation to menopause, it is mandatory to accurately investigate the </a:t>
            </a:r>
            <a:r>
              <a:rPr lang="en-US" b="1" dirty="0"/>
              <a:t>origin of depressive </a:t>
            </a:r>
            <a:r>
              <a:rPr lang="en-US" dirty="0"/>
              <a:t>symptoms in order to detect those women who had history of depression before the menopause transition and those who had the onset during the menopausal transition.</a:t>
            </a:r>
          </a:p>
          <a:p>
            <a:r>
              <a:rPr lang="en-US" b="1" dirty="0"/>
              <a:t> Antidepressants remain the first-line treatment of depression for patients with previous history of depression </a:t>
            </a:r>
          </a:p>
        </p:txBody>
      </p:sp>
      <p:sp>
        <p:nvSpPr>
          <p:cNvPr id="5" name="Espace réservé du numéro de diapositive 4"/>
          <p:cNvSpPr>
            <a:spLocks noGrp="1"/>
          </p:cNvSpPr>
          <p:nvPr>
            <p:ph type="sldNum" sz="quarter" idx="12"/>
          </p:nvPr>
        </p:nvSpPr>
        <p:spPr/>
        <p:txBody>
          <a:bodyPr/>
          <a:lstStyle/>
          <a:p>
            <a:fld id="{2ED6C210-622D-3F47-BE2B-556FD4BE495F}" type="slidenum">
              <a:rPr lang="fr-FR" smtClean="0"/>
              <a:pPr/>
              <a:t>27</a:t>
            </a:fld>
            <a:endParaRPr lang="fr-FR" dirty="0"/>
          </a:p>
        </p:txBody>
      </p:sp>
      <p:sp>
        <p:nvSpPr>
          <p:cNvPr id="6" name="Rectangle 5"/>
          <p:cNvSpPr/>
          <p:nvPr/>
        </p:nvSpPr>
        <p:spPr>
          <a:xfrm>
            <a:off x="838200" y="6077028"/>
            <a:ext cx="10134600" cy="738664"/>
          </a:xfrm>
          <a:prstGeom prst="rect">
            <a:avLst/>
          </a:prstGeom>
        </p:spPr>
        <p:txBody>
          <a:bodyPr wrap="square">
            <a:spAutoFit/>
          </a:bodyPr>
          <a:lstStyle/>
          <a:p>
            <a:r>
              <a:rPr lang="fr-BE" sz="1400" dirty="0" err="1">
                <a:latin typeface="URWPalladioL-Bold"/>
              </a:rPr>
              <a:t>Giulia</a:t>
            </a:r>
            <a:r>
              <a:rPr lang="fr-BE" sz="1400" dirty="0">
                <a:latin typeface="URWPalladioL-Bold"/>
              </a:rPr>
              <a:t> Gava,</a:t>
            </a:r>
            <a:r>
              <a:rPr lang="it-IT" sz="1400" dirty="0">
                <a:latin typeface="URWPalladioL-Ital"/>
              </a:rPr>
              <a:t> Medicina </a:t>
            </a:r>
            <a:r>
              <a:rPr lang="it-IT" sz="1400" dirty="0">
                <a:latin typeface="URWPalladioL-Bold"/>
              </a:rPr>
              <a:t>2019</a:t>
            </a:r>
            <a:r>
              <a:rPr lang="it-IT" sz="1400" dirty="0">
                <a:latin typeface="URWPalladioL-Roma"/>
              </a:rPr>
              <a:t>, </a:t>
            </a:r>
            <a:r>
              <a:rPr lang="it-IT" sz="1400" dirty="0">
                <a:latin typeface="URWPalladioL-Ital"/>
              </a:rPr>
              <a:t>55</a:t>
            </a:r>
            <a:r>
              <a:rPr lang="it-IT" sz="1400" dirty="0">
                <a:latin typeface="URWPalladioL-Roma"/>
              </a:rPr>
              <a:t>, 668, </a:t>
            </a:r>
            <a:r>
              <a:rPr lang="fr-BE" sz="1400" dirty="0"/>
              <a:t>Maki, P.M.; </a:t>
            </a:r>
            <a:r>
              <a:rPr lang="fr-BE" sz="1400" dirty="0" err="1"/>
              <a:t>Kornstein</a:t>
            </a:r>
            <a:r>
              <a:rPr lang="fr-BE" sz="1400" dirty="0"/>
              <a:t>, S.G.; Joe, H.; </a:t>
            </a:r>
            <a:r>
              <a:rPr lang="fr-BE" sz="1400" dirty="0" err="1"/>
              <a:t>Bromberger</a:t>
            </a:r>
            <a:r>
              <a:rPr lang="fr-BE" sz="1400" dirty="0"/>
              <a:t>, J.T.; Freeman, E.W.; </a:t>
            </a:r>
            <a:r>
              <a:rPr lang="fr-BE" sz="1400" dirty="0" err="1"/>
              <a:t>Athappilly</a:t>
            </a:r>
            <a:r>
              <a:rPr lang="fr-BE" sz="1400" dirty="0"/>
              <a:t>, G.; </a:t>
            </a:r>
            <a:r>
              <a:rPr lang="fr-BE" sz="1400" dirty="0" err="1"/>
              <a:t>Bobo,W.V</a:t>
            </a:r>
            <a:r>
              <a:rPr lang="fr-BE" sz="1400" dirty="0"/>
              <a:t>.; Rubin, L.H.;</a:t>
            </a:r>
            <a:r>
              <a:rPr lang="en-US" sz="1400" dirty="0" err="1"/>
              <a:t>Koleva</a:t>
            </a:r>
            <a:r>
              <a:rPr lang="en-US" sz="1400" dirty="0"/>
              <a:t>, H.K.; Cohen, L.S.; et al. Guidelines for the evaluation and treatment of </a:t>
            </a:r>
            <a:r>
              <a:rPr lang="en-US" sz="1400" dirty="0" err="1"/>
              <a:t>perimenopausal</a:t>
            </a:r>
            <a:r>
              <a:rPr lang="en-US" sz="1400" dirty="0"/>
              <a:t> </a:t>
            </a:r>
            <a:r>
              <a:rPr lang="en-US" sz="1400" dirty="0" err="1"/>
              <a:t>depression:Summary</a:t>
            </a:r>
            <a:r>
              <a:rPr lang="en-US" sz="1400" dirty="0"/>
              <a:t> and recommendations. Menopause 2018, 25, 1069–1085</a:t>
            </a:r>
            <a:endParaRPr lang="fr-BE" sz="1400" dirty="0"/>
          </a:p>
        </p:txBody>
      </p:sp>
    </p:spTree>
    <p:extLst>
      <p:ext uri="{BB962C8B-B14F-4D97-AF65-F5344CB8AC3E}">
        <p14:creationId xmlns:p14="http://schemas.microsoft.com/office/powerpoint/2010/main" val="2215011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485" y="256000"/>
            <a:ext cx="11151343" cy="632114"/>
          </a:xfrm>
        </p:spPr>
        <p:txBody>
          <a:bodyPr>
            <a:normAutofit fontScale="90000"/>
          </a:bodyPr>
          <a:lstStyle/>
          <a:p>
            <a:r>
              <a:rPr lang="fr-BE" dirty="0" err="1"/>
              <a:t>Intricated</a:t>
            </a:r>
            <a:r>
              <a:rPr lang="fr-BE" dirty="0"/>
              <a:t> conditions : </a:t>
            </a:r>
            <a:r>
              <a:rPr lang="fr-BE" dirty="0" err="1"/>
              <a:t>HRQoL</a:t>
            </a:r>
            <a:r>
              <a:rPr lang="fr-BE" dirty="0"/>
              <a:t> and </a:t>
            </a:r>
            <a:r>
              <a:rPr lang="fr-BE" dirty="0" err="1"/>
              <a:t>sedentary</a:t>
            </a:r>
            <a:r>
              <a:rPr lang="fr-BE" dirty="0"/>
              <a:t> life style </a:t>
            </a:r>
          </a:p>
        </p:txBody>
      </p:sp>
      <p:sp>
        <p:nvSpPr>
          <p:cNvPr id="3" name="Espace réservé du contenu 2"/>
          <p:cNvSpPr>
            <a:spLocks noGrp="1"/>
          </p:cNvSpPr>
          <p:nvPr>
            <p:ph idx="1"/>
          </p:nvPr>
        </p:nvSpPr>
        <p:spPr>
          <a:xfrm>
            <a:off x="807027" y="1284598"/>
            <a:ext cx="10515600" cy="4585523"/>
          </a:xfrm>
        </p:spPr>
        <p:txBody>
          <a:bodyPr/>
          <a:lstStyle/>
          <a:p>
            <a:r>
              <a:rPr lang="fr-BE" dirty="0" err="1"/>
              <a:t>Women</a:t>
            </a:r>
            <a:r>
              <a:rPr lang="fr-BE" dirty="0"/>
              <a:t> </a:t>
            </a:r>
            <a:r>
              <a:rPr lang="fr-BE" dirty="0" err="1"/>
              <a:t>who</a:t>
            </a:r>
            <a:r>
              <a:rPr lang="fr-BE" dirty="0"/>
              <a:t> </a:t>
            </a:r>
            <a:r>
              <a:rPr lang="en-US" dirty="0"/>
              <a:t>had gained weight during the MT reported more vasomotor symptoms (hot flushes) than women whose weight remained stable. Women suffering from more hot flushes experience a poorer </a:t>
            </a:r>
            <a:r>
              <a:rPr lang="en-US" dirty="0" err="1"/>
              <a:t>HRQoL</a:t>
            </a:r>
            <a:r>
              <a:rPr lang="en-US" dirty="0"/>
              <a:t>.</a:t>
            </a:r>
          </a:p>
          <a:p>
            <a:r>
              <a:rPr lang="en-US" dirty="0"/>
              <a:t>A Finnish study concluded that change in global quality of life is more associated with change in physical activity than change in menopausal status. Women who decreased their physical activity had deterioration in </a:t>
            </a:r>
            <a:r>
              <a:rPr lang="en-US" dirty="0" err="1"/>
              <a:t>HRQoL</a:t>
            </a:r>
            <a:r>
              <a:rPr lang="en-US" dirty="0"/>
              <a:t> compared to women whose physical activity remained stable.</a:t>
            </a:r>
          </a:p>
          <a:p>
            <a:endParaRPr lang="fr-BE" dirty="0"/>
          </a:p>
        </p:txBody>
      </p:sp>
      <p:sp>
        <p:nvSpPr>
          <p:cNvPr id="5" name="Espace réservé du numéro de diapositive 4"/>
          <p:cNvSpPr>
            <a:spLocks noGrp="1"/>
          </p:cNvSpPr>
          <p:nvPr>
            <p:ph type="sldNum" sz="quarter" idx="12"/>
          </p:nvPr>
        </p:nvSpPr>
        <p:spPr/>
        <p:txBody>
          <a:bodyPr/>
          <a:lstStyle/>
          <a:p>
            <a:endParaRPr lang="fr-FR" dirty="0"/>
          </a:p>
        </p:txBody>
      </p:sp>
      <p:sp>
        <p:nvSpPr>
          <p:cNvPr id="8" name="Rectangle 7"/>
          <p:cNvSpPr/>
          <p:nvPr/>
        </p:nvSpPr>
        <p:spPr>
          <a:xfrm>
            <a:off x="439717" y="5514529"/>
            <a:ext cx="10945256" cy="830997"/>
          </a:xfrm>
          <a:prstGeom prst="rect">
            <a:avLst/>
          </a:prstGeom>
        </p:spPr>
        <p:txBody>
          <a:bodyPr wrap="square">
            <a:spAutoFit/>
          </a:bodyPr>
          <a:lstStyle/>
          <a:p>
            <a:r>
              <a:rPr lang="en-US" sz="1600" dirty="0" err="1">
                <a:latin typeface="AdvOT46dcae81"/>
              </a:rPr>
              <a:t>Moilanen</a:t>
            </a:r>
            <a:r>
              <a:rPr lang="en-US" sz="1600" dirty="0">
                <a:latin typeface="AdvOT46dcae81"/>
              </a:rPr>
              <a:t> JM, Aalto AM, </a:t>
            </a:r>
            <a:r>
              <a:rPr lang="en-US" sz="1600" dirty="0" err="1">
                <a:latin typeface="AdvOT46dcae81"/>
              </a:rPr>
              <a:t>Raitanen</a:t>
            </a:r>
            <a:r>
              <a:rPr lang="en-US" sz="1600" dirty="0">
                <a:latin typeface="AdvOT46dcae81"/>
              </a:rPr>
              <a:t> J, </a:t>
            </a:r>
            <a:r>
              <a:rPr lang="en-US" sz="1600" dirty="0">
                <a:latin typeface="AdvOT65f8a23b.I"/>
              </a:rPr>
              <a:t>et al</a:t>
            </a:r>
            <a:r>
              <a:rPr lang="en-US" sz="1600" dirty="0">
                <a:latin typeface="AdvOT46dcae81"/>
              </a:rPr>
              <a:t>. Physical activity and</a:t>
            </a:r>
          </a:p>
          <a:p>
            <a:r>
              <a:rPr lang="en-US" sz="1600" dirty="0">
                <a:latin typeface="AdvOT46dcae81"/>
              </a:rPr>
              <a:t>change in quality of life during menopause </a:t>
            </a:r>
            <a:r>
              <a:rPr lang="en-US" sz="1600" dirty="0">
                <a:latin typeface="AdvOT46dcae81+20"/>
              </a:rPr>
              <a:t>– </a:t>
            </a:r>
            <a:r>
              <a:rPr lang="en-US" sz="1600" dirty="0">
                <a:latin typeface="AdvOT46dcae81"/>
              </a:rPr>
              <a:t>an 8-year follow-up</a:t>
            </a:r>
          </a:p>
          <a:p>
            <a:r>
              <a:rPr lang="en-US" sz="1600" dirty="0">
                <a:latin typeface="AdvOT46dcae81"/>
              </a:rPr>
              <a:t>study. </a:t>
            </a:r>
            <a:r>
              <a:rPr lang="en-US" sz="1600" dirty="0">
                <a:latin typeface="AdvOT65f8a23b.I"/>
              </a:rPr>
              <a:t>Health </a:t>
            </a:r>
            <a:r>
              <a:rPr lang="en-US" sz="1600" dirty="0" err="1">
                <a:latin typeface="AdvOT65f8a23b.I"/>
              </a:rPr>
              <a:t>Qual</a:t>
            </a:r>
            <a:r>
              <a:rPr lang="en-US" sz="1600" dirty="0">
                <a:latin typeface="AdvOT65f8a23b.I"/>
              </a:rPr>
              <a:t> Life Outcomes </a:t>
            </a:r>
            <a:r>
              <a:rPr lang="en-US" sz="1600" dirty="0">
                <a:latin typeface="AdvOT46dcae81"/>
              </a:rPr>
              <a:t>2012;10:8</a:t>
            </a:r>
            <a:endParaRPr lang="fr-BE" sz="1600" dirty="0"/>
          </a:p>
        </p:txBody>
      </p:sp>
    </p:spTree>
    <p:extLst>
      <p:ext uri="{BB962C8B-B14F-4D97-AF65-F5344CB8AC3E}">
        <p14:creationId xmlns:p14="http://schemas.microsoft.com/office/powerpoint/2010/main" val="3356187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8480" y="392427"/>
            <a:ext cx="10515600" cy="632114"/>
          </a:xfrm>
        </p:spPr>
        <p:txBody>
          <a:bodyPr>
            <a:noAutofit/>
          </a:bodyPr>
          <a:lstStyle/>
          <a:p>
            <a:r>
              <a:rPr lang="en-US" sz="2400" dirty="0"/>
              <a:t>Hot flushes impact the daily activities of most postmenopausal women, especially those with more </a:t>
            </a:r>
            <a:r>
              <a:rPr lang="fr-BE" sz="2400" dirty="0" err="1"/>
              <a:t>frequent</a:t>
            </a:r>
            <a:r>
              <a:rPr lang="fr-BE" sz="2400" dirty="0"/>
              <a:t>/</a:t>
            </a:r>
            <a:r>
              <a:rPr lang="fr-BE" sz="2400" dirty="0" err="1"/>
              <a:t>severe</a:t>
            </a:r>
            <a:r>
              <a:rPr lang="fr-BE" sz="2400" dirty="0"/>
              <a:t> </a:t>
            </a:r>
            <a:r>
              <a:rPr lang="fr-BE" sz="2400" dirty="0" err="1"/>
              <a:t>symptoms</a:t>
            </a:r>
            <a:r>
              <a:rPr lang="fr-BE" sz="2400" dirty="0"/>
              <a:t>.</a:t>
            </a:r>
          </a:p>
        </p:txBody>
      </p:sp>
      <p:sp>
        <p:nvSpPr>
          <p:cNvPr id="3" name="Espace réservé du contenu 2"/>
          <p:cNvSpPr>
            <a:spLocks noGrp="1"/>
          </p:cNvSpPr>
          <p:nvPr>
            <p:ph idx="1"/>
          </p:nvPr>
        </p:nvSpPr>
        <p:spPr>
          <a:xfrm>
            <a:off x="807027" y="1494613"/>
            <a:ext cx="10515600" cy="4585523"/>
          </a:xfrm>
        </p:spPr>
        <p:txBody>
          <a:bodyPr>
            <a:normAutofit/>
          </a:bodyPr>
          <a:lstStyle/>
          <a:p>
            <a:r>
              <a:rPr lang="en-US" dirty="0"/>
              <a:t>affected work (46.0%) </a:t>
            </a:r>
          </a:p>
          <a:p>
            <a:r>
              <a:rPr lang="en-US" dirty="0"/>
              <a:t>social activities (44.4%)</a:t>
            </a:r>
          </a:p>
          <a:p>
            <a:r>
              <a:rPr lang="en-US" dirty="0"/>
              <a:t>leisure activities (47.6%) </a:t>
            </a:r>
          </a:p>
          <a:p>
            <a:r>
              <a:rPr lang="en-US" dirty="0"/>
              <a:t>sleep (82.0%) </a:t>
            </a:r>
          </a:p>
          <a:p>
            <a:r>
              <a:rPr lang="en-US" dirty="0"/>
              <a:t>mood (68.6%) </a:t>
            </a:r>
          </a:p>
          <a:p>
            <a:r>
              <a:rPr lang="en-US" dirty="0"/>
              <a:t>concentration(69.0%), </a:t>
            </a:r>
          </a:p>
          <a:p>
            <a:r>
              <a:rPr lang="en-US" dirty="0"/>
              <a:t>sexual activity (40.9%) </a:t>
            </a:r>
          </a:p>
          <a:p>
            <a:r>
              <a:rPr lang="en-US" dirty="0"/>
              <a:t>total energy level (63.3)</a:t>
            </a:r>
          </a:p>
          <a:p>
            <a:r>
              <a:rPr lang="en-US" dirty="0"/>
              <a:t>overall quality of life (69.3%)</a:t>
            </a:r>
            <a:endParaRPr lang="fr-BE" dirty="0"/>
          </a:p>
        </p:txBody>
      </p:sp>
      <p:sp>
        <p:nvSpPr>
          <p:cNvPr id="5" name="Espace réservé du numéro de diapositive 4"/>
          <p:cNvSpPr>
            <a:spLocks noGrp="1"/>
          </p:cNvSpPr>
          <p:nvPr>
            <p:ph type="sldNum" sz="quarter" idx="12"/>
          </p:nvPr>
        </p:nvSpPr>
        <p:spPr/>
        <p:txBody>
          <a:bodyPr/>
          <a:lstStyle/>
          <a:p>
            <a:fld id="{2ED6C210-622D-3F47-BE2B-556FD4BE495F}" type="slidenum">
              <a:rPr lang="fr-FR" smtClean="0"/>
              <a:pPr/>
              <a:t>29</a:t>
            </a:fld>
            <a:endParaRPr lang="fr-FR"/>
          </a:p>
        </p:txBody>
      </p:sp>
      <p:sp>
        <p:nvSpPr>
          <p:cNvPr id="6" name="Rectangle 5"/>
          <p:cNvSpPr/>
          <p:nvPr/>
        </p:nvSpPr>
        <p:spPr>
          <a:xfrm>
            <a:off x="718891" y="6167660"/>
            <a:ext cx="10212636" cy="523220"/>
          </a:xfrm>
          <a:prstGeom prst="rect">
            <a:avLst/>
          </a:prstGeom>
        </p:spPr>
        <p:txBody>
          <a:bodyPr wrap="square">
            <a:spAutoFit/>
          </a:bodyPr>
          <a:lstStyle/>
          <a:p>
            <a:r>
              <a:rPr lang="fr-BE" sz="1400" dirty="0">
                <a:latin typeface="AdvOT46dcae81"/>
              </a:rPr>
              <a:t>Williams RE, </a:t>
            </a:r>
            <a:r>
              <a:rPr lang="fr-BE" sz="1400" dirty="0" err="1">
                <a:latin typeface="AdvOT46dcae81"/>
              </a:rPr>
              <a:t>Levine</a:t>
            </a:r>
            <a:r>
              <a:rPr lang="fr-BE" sz="1400" dirty="0">
                <a:latin typeface="AdvOT46dcae81"/>
              </a:rPr>
              <a:t> KB, </a:t>
            </a:r>
            <a:r>
              <a:rPr lang="fr-BE" sz="1400" dirty="0" err="1">
                <a:latin typeface="AdvOT46dcae81"/>
              </a:rPr>
              <a:t>Kalilani</a:t>
            </a:r>
            <a:r>
              <a:rPr lang="fr-BE" sz="1400" dirty="0">
                <a:latin typeface="AdvOT46dcae81"/>
              </a:rPr>
              <a:t> L, </a:t>
            </a:r>
            <a:r>
              <a:rPr lang="fr-BE" sz="1400" dirty="0">
                <a:latin typeface="AdvOT65f8a23b.I"/>
              </a:rPr>
              <a:t>et al</a:t>
            </a:r>
            <a:r>
              <a:rPr lang="fr-BE" sz="1400" dirty="0">
                <a:latin typeface="AdvOT46dcae81"/>
              </a:rPr>
              <a:t>. </a:t>
            </a:r>
            <a:r>
              <a:rPr lang="fr-BE" sz="1400" dirty="0" err="1">
                <a:latin typeface="AdvOT46dcae81"/>
              </a:rPr>
              <a:t>Menopause-specific</a:t>
            </a:r>
            <a:r>
              <a:rPr lang="fr-BE" sz="1400" dirty="0">
                <a:latin typeface="AdvOT46dcae81"/>
              </a:rPr>
              <a:t> questionnaire </a:t>
            </a:r>
            <a:r>
              <a:rPr lang="en-US" sz="1400" dirty="0">
                <a:latin typeface="AdvOT46dcae81"/>
              </a:rPr>
              <a:t>assessment in US population-based study shows negative impact on health-related quality of life. </a:t>
            </a:r>
            <a:r>
              <a:rPr lang="en-US" sz="1400" dirty="0">
                <a:latin typeface="AdvOT65f8a23b.I"/>
              </a:rPr>
              <a:t>Maturitas </a:t>
            </a:r>
            <a:r>
              <a:rPr lang="fr-BE" sz="1400" dirty="0">
                <a:latin typeface="AdvOT46dcae81"/>
              </a:rPr>
              <a:t>2009;62:153</a:t>
            </a:r>
            <a:r>
              <a:rPr lang="fr-BE" sz="1400" dirty="0">
                <a:latin typeface="AdvOT46dcae81+20"/>
              </a:rPr>
              <a:t>–</a:t>
            </a:r>
            <a:r>
              <a:rPr lang="fr-BE" sz="1400" dirty="0">
                <a:latin typeface="AdvOT46dcae81"/>
              </a:rPr>
              <a:t>9</a:t>
            </a:r>
            <a:endParaRPr lang="fr-BE" sz="1400" dirty="0"/>
          </a:p>
        </p:txBody>
      </p:sp>
      <p:pic>
        <p:nvPicPr>
          <p:cNvPr id="7" name="Image 6">
            <a:extLst>
              <a:ext uri="{FF2B5EF4-FFF2-40B4-BE49-F238E27FC236}">
                <a16:creationId xmlns:a16="http://schemas.microsoft.com/office/drawing/2014/main" id="{22125AA2-0691-7AE8-D7E6-08A050AC65A2}"/>
              </a:ext>
            </a:extLst>
          </p:cNvPr>
          <p:cNvPicPr>
            <a:picLocks noChangeAspect="1"/>
          </p:cNvPicPr>
          <p:nvPr/>
        </p:nvPicPr>
        <p:blipFill>
          <a:blip r:embed="rId2"/>
          <a:stretch>
            <a:fillRect/>
          </a:stretch>
        </p:blipFill>
        <p:spPr>
          <a:xfrm>
            <a:off x="5338417" y="1710813"/>
            <a:ext cx="5593110" cy="3819832"/>
          </a:xfrm>
          <a:prstGeom prst="rect">
            <a:avLst/>
          </a:prstGeom>
        </p:spPr>
      </p:pic>
    </p:spTree>
    <p:extLst>
      <p:ext uri="{BB962C8B-B14F-4D97-AF65-F5344CB8AC3E}">
        <p14:creationId xmlns:p14="http://schemas.microsoft.com/office/powerpoint/2010/main" val="3055202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C69525-1BE4-4BA0-A23C-3BB6C162E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4616EBE-52BB-5632-02F9-65C68A5EF5C2}"/>
              </a:ext>
            </a:extLst>
          </p:cNvPr>
          <p:cNvSpPr>
            <a:spLocks noGrp="1"/>
          </p:cNvSpPr>
          <p:nvPr>
            <p:ph type="title"/>
          </p:nvPr>
        </p:nvSpPr>
        <p:spPr>
          <a:xfrm>
            <a:off x="640079" y="1371601"/>
            <a:ext cx="10890929" cy="1097280"/>
          </a:xfrm>
        </p:spPr>
        <p:txBody>
          <a:bodyPr>
            <a:normAutofit/>
          </a:bodyPr>
          <a:lstStyle/>
          <a:p>
            <a:r>
              <a:rPr lang="fr-FR" dirty="0"/>
              <a:t>Bouffées </a:t>
            </a:r>
            <a:r>
              <a:rPr lang="fr-FR"/>
              <a:t>de chaleur</a:t>
            </a:r>
          </a:p>
        </p:txBody>
      </p:sp>
      <p:cxnSp>
        <p:nvCxnSpPr>
          <p:cNvPr id="11" name="Straight Connector 10">
            <a:extLst>
              <a:ext uri="{FF2B5EF4-FFF2-40B4-BE49-F238E27FC236}">
                <a16:creationId xmlns:a16="http://schemas.microsoft.com/office/drawing/2014/main" id="{B68AF875-C18B-4B48-AE4C-A63FD3CEFB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Espace réservé du contenu 2">
            <a:extLst>
              <a:ext uri="{FF2B5EF4-FFF2-40B4-BE49-F238E27FC236}">
                <a16:creationId xmlns:a16="http://schemas.microsoft.com/office/drawing/2014/main" id="{E127EC5A-5099-25A6-9CFE-C1852FBDEC5C}"/>
              </a:ext>
            </a:extLst>
          </p:cNvPr>
          <p:cNvGraphicFramePr>
            <a:graphicFrameLocks noGrp="1"/>
          </p:cNvGraphicFramePr>
          <p:nvPr>
            <p:ph idx="1"/>
            <p:extLst>
              <p:ext uri="{D42A27DB-BD31-4B8C-83A1-F6EECF244321}">
                <p14:modId xmlns:p14="http://schemas.microsoft.com/office/powerpoint/2010/main" val="3133913524"/>
              </p:ext>
            </p:extLst>
          </p:nvPr>
        </p:nvGraphicFramePr>
        <p:xfrm>
          <a:off x="640079" y="2559050"/>
          <a:ext cx="10890929" cy="3738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1207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6193" y="557526"/>
            <a:ext cx="10890929" cy="1097280"/>
          </a:xfrm>
        </p:spPr>
        <p:txBody>
          <a:bodyPr>
            <a:noAutofit/>
          </a:bodyPr>
          <a:lstStyle/>
          <a:p>
            <a:r>
              <a:rPr lang="fr-BE" sz="3600" dirty="0" err="1"/>
              <a:t>Menopause</a:t>
            </a:r>
            <a:r>
              <a:rPr lang="fr-BE" sz="3600" dirty="0"/>
              <a:t> transition and </a:t>
            </a:r>
            <a:r>
              <a:rPr lang="fr-BE" sz="3600" dirty="0" err="1"/>
              <a:t>symptomatic</a:t>
            </a:r>
            <a:r>
              <a:rPr lang="fr-BE" sz="3600" dirty="0"/>
              <a:t> </a:t>
            </a:r>
            <a:r>
              <a:rPr lang="fr-BE" sz="3600" dirty="0" err="1"/>
              <a:t>women</a:t>
            </a:r>
            <a:r>
              <a:rPr lang="fr-BE" sz="3600" dirty="0"/>
              <a:t> </a:t>
            </a:r>
          </a:p>
        </p:txBody>
      </p:sp>
      <p:sp>
        <p:nvSpPr>
          <p:cNvPr id="3" name="Espace réservé du contenu 2"/>
          <p:cNvSpPr>
            <a:spLocks noGrp="1"/>
          </p:cNvSpPr>
          <p:nvPr>
            <p:ph idx="1"/>
          </p:nvPr>
        </p:nvSpPr>
        <p:spPr>
          <a:xfrm>
            <a:off x="650536" y="1948178"/>
            <a:ext cx="10890928" cy="3566160"/>
          </a:xfrm>
        </p:spPr>
        <p:txBody>
          <a:bodyPr/>
          <a:lstStyle/>
          <a:p>
            <a:r>
              <a:rPr lang="en-US" dirty="0"/>
              <a:t>Looking specifically at </a:t>
            </a:r>
            <a:r>
              <a:rPr lang="en-US" u="sng" dirty="0"/>
              <a:t>symptomatic women </a:t>
            </a:r>
            <a:r>
              <a:rPr lang="en-US" dirty="0"/>
              <a:t>revealed that hot flushes are significantly associated with </a:t>
            </a:r>
            <a:r>
              <a:rPr lang="en-US" b="1" dirty="0"/>
              <a:t>psychological symptoms of anxiety and depression</a:t>
            </a:r>
            <a:r>
              <a:rPr lang="en-US" dirty="0"/>
              <a:t> in </a:t>
            </a:r>
            <a:r>
              <a:rPr lang="en-US" dirty="0" err="1"/>
              <a:t>peri</a:t>
            </a:r>
            <a:r>
              <a:rPr lang="en-US" dirty="0"/>
              <a:t> and early </a:t>
            </a:r>
            <a:r>
              <a:rPr lang="en-US" dirty="0" err="1"/>
              <a:t>postmenopause</a:t>
            </a:r>
            <a:r>
              <a:rPr lang="en-US" dirty="0"/>
              <a:t>, but not in late </a:t>
            </a:r>
            <a:r>
              <a:rPr lang="en-US" dirty="0" err="1"/>
              <a:t>postmenopause</a:t>
            </a:r>
            <a:r>
              <a:rPr lang="en-US" dirty="0"/>
              <a:t>.</a:t>
            </a:r>
          </a:p>
          <a:p>
            <a:r>
              <a:rPr lang="en-US" dirty="0"/>
              <a:t>As in other female-specific reproductive periods, such as </a:t>
            </a:r>
            <a:r>
              <a:rPr lang="en-US" dirty="0" err="1"/>
              <a:t>perimenstrual</a:t>
            </a:r>
            <a:r>
              <a:rPr lang="en-US" dirty="0"/>
              <a:t> changes, pregnancy and the postpartum, the menopausal transition represents a window of </a:t>
            </a:r>
            <a:r>
              <a:rPr lang="en-US" b="1" dirty="0"/>
              <a:t>vulnerability</a:t>
            </a:r>
            <a:r>
              <a:rPr lang="en-US" dirty="0"/>
              <a:t> </a:t>
            </a:r>
            <a:r>
              <a:rPr lang="fr-BE" dirty="0"/>
              <a:t>for </a:t>
            </a:r>
            <a:r>
              <a:rPr lang="fr-BE" dirty="0" err="1"/>
              <a:t>depression</a:t>
            </a:r>
            <a:r>
              <a:rPr lang="fr-BE" dirty="0"/>
              <a:t> and </a:t>
            </a:r>
            <a:r>
              <a:rPr lang="fr-BE" dirty="0" err="1"/>
              <a:t>anxiety</a:t>
            </a:r>
            <a:r>
              <a:rPr lang="fr-BE" dirty="0"/>
              <a:t>.</a:t>
            </a:r>
          </a:p>
        </p:txBody>
      </p:sp>
      <p:sp>
        <p:nvSpPr>
          <p:cNvPr id="5" name="Espace réservé du numéro de diapositive 4"/>
          <p:cNvSpPr>
            <a:spLocks noGrp="1"/>
          </p:cNvSpPr>
          <p:nvPr>
            <p:ph type="sldNum" sz="quarter" idx="12"/>
          </p:nvPr>
        </p:nvSpPr>
        <p:spPr/>
        <p:txBody>
          <a:bodyPr/>
          <a:lstStyle/>
          <a:p>
            <a:fld id="{2ED6C210-622D-3F47-BE2B-556FD4BE495F}" type="slidenum">
              <a:rPr lang="fr-FR" smtClean="0"/>
              <a:pPr/>
              <a:t>30</a:t>
            </a:fld>
            <a:endParaRPr lang="fr-FR"/>
          </a:p>
        </p:txBody>
      </p:sp>
      <p:sp>
        <p:nvSpPr>
          <p:cNvPr id="6" name="Rectangle 5"/>
          <p:cNvSpPr/>
          <p:nvPr/>
        </p:nvSpPr>
        <p:spPr>
          <a:xfrm>
            <a:off x="264881" y="5299113"/>
            <a:ext cx="8225795" cy="1200329"/>
          </a:xfrm>
          <a:prstGeom prst="rect">
            <a:avLst/>
          </a:prstGeom>
        </p:spPr>
        <p:txBody>
          <a:bodyPr wrap="square">
            <a:spAutoFit/>
          </a:bodyPr>
          <a:lstStyle/>
          <a:p>
            <a:r>
              <a:rPr lang="fr-BE" sz="1200" dirty="0" err="1">
                <a:latin typeface="AdvOT46dcae81"/>
              </a:rPr>
              <a:t>Juang</a:t>
            </a:r>
            <a:r>
              <a:rPr lang="fr-BE" sz="1200" dirty="0">
                <a:latin typeface="AdvOT46dcae81"/>
              </a:rPr>
              <a:t> KD, Wang SJ, Lu SR, Lee S-J, </a:t>
            </a:r>
            <a:r>
              <a:rPr lang="fr-BE" sz="1200" dirty="0" err="1">
                <a:latin typeface="AdvOT46dcae81"/>
              </a:rPr>
              <a:t>Fuh</a:t>
            </a:r>
            <a:r>
              <a:rPr lang="fr-BE" sz="1200" dirty="0">
                <a:latin typeface="AdvOT46dcae81"/>
              </a:rPr>
              <a:t> J-L. Hot flashes are </a:t>
            </a:r>
            <a:r>
              <a:rPr lang="fr-BE" sz="1200" dirty="0" err="1">
                <a:latin typeface="AdvOT46dcae81"/>
              </a:rPr>
              <a:t>associated</a:t>
            </a:r>
            <a:r>
              <a:rPr lang="fr-BE" sz="1200" dirty="0">
                <a:latin typeface="AdvOT46dcae81"/>
              </a:rPr>
              <a:t> </a:t>
            </a:r>
            <a:r>
              <a:rPr lang="en-US" sz="1200" dirty="0">
                <a:latin typeface="AdvOT46dcae81"/>
              </a:rPr>
              <a:t>with psychological symptoms of anxiety and depression in </a:t>
            </a:r>
            <a:r>
              <a:rPr lang="en-US" sz="1200" dirty="0" err="1">
                <a:latin typeface="AdvOT46dcae81"/>
              </a:rPr>
              <a:t>peri</a:t>
            </a:r>
            <a:r>
              <a:rPr lang="en-US" sz="1200" dirty="0">
                <a:latin typeface="AdvOT46dcae81"/>
              </a:rPr>
              <a:t>- and post- but not premenopausal women. </a:t>
            </a:r>
            <a:r>
              <a:rPr lang="en-US" sz="1200" dirty="0">
                <a:latin typeface="AdvOT65f8a23b.I"/>
              </a:rPr>
              <a:t>Maturitas</a:t>
            </a:r>
          </a:p>
          <a:p>
            <a:r>
              <a:rPr lang="fr-BE" sz="1200" dirty="0">
                <a:latin typeface="AdvOT46dcae81"/>
              </a:rPr>
              <a:t>2005;52:119</a:t>
            </a:r>
            <a:r>
              <a:rPr lang="fr-BE" sz="1200" dirty="0">
                <a:latin typeface="AdvOT46dcae81+20"/>
              </a:rPr>
              <a:t>–</a:t>
            </a:r>
            <a:r>
              <a:rPr lang="fr-BE" sz="1200" dirty="0">
                <a:latin typeface="AdvOT46dcae81"/>
              </a:rPr>
              <a:t>26 ; Clayton AH, </a:t>
            </a:r>
            <a:r>
              <a:rPr lang="fr-BE" sz="1200" dirty="0" err="1">
                <a:latin typeface="AdvOT46dcae81"/>
              </a:rPr>
              <a:t>Ninan</a:t>
            </a:r>
            <a:r>
              <a:rPr lang="fr-BE" sz="1200" dirty="0">
                <a:latin typeface="AdvOT46dcae81"/>
              </a:rPr>
              <a:t> PT. </a:t>
            </a:r>
            <a:r>
              <a:rPr lang="fr-BE" sz="1200" dirty="0" err="1">
                <a:latin typeface="AdvOT46dcae81"/>
              </a:rPr>
              <a:t>Depression</a:t>
            </a:r>
            <a:r>
              <a:rPr lang="fr-BE" sz="1200" dirty="0">
                <a:latin typeface="AdvOT46dcae81"/>
              </a:rPr>
              <a:t> or </a:t>
            </a:r>
            <a:r>
              <a:rPr lang="fr-BE" sz="1200" dirty="0" err="1">
                <a:latin typeface="AdvOT46dcae81"/>
              </a:rPr>
              <a:t>menopause</a:t>
            </a:r>
            <a:r>
              <a:rPr lang="fr-BE" sz="1200" dirty="0">
                <a:latin typeface="AdvOT46dcae81"/>
              </a:rPr>
              <a:t>? </a:t>
            </a:r>
            <a:r>
              <a:rPr lang="fr-BE" sz="1200" dirty="0" err="1">
                <a:latin typeface="AdvOT46dcae81"/>
              </a:rPr>
              <a:t>Presentation</a:t>
            </a:r>
            <a:r>
              <a:rPr lang="fr-BE" sz="1200" dirty="0">
                <a:latin typeface="AdvOT46dcae81"/>
              </a:rPr>
              <a:t> </a:t>
            </a:r>
            <a:r>
              <a:rPr lang="en-US" sz="1200" dirty="0">
                <a:latin typeface="AdvOT46dcae81"/>
              </a:rPr>
              <a:t>and management of major depressive disorder in </a:t>
            </a:r>
            <a:r>
              <a:rPr lang="en-US" sz="1200" dirty="0" err="1">
                <a:latin typeface="AdvOT46dcae81"/>
              </a:rPr>
              <a:t>perimenopausal</a:t>
            </a:r>
            <a:r>
              <a:rPr lang="en-US" sz="1200" dirty="0">
                <a:latin typeface="AdvOT46dcae81"/>
              </a:rPr>
              <a:t> and postmenopausal women. </a:t>
            </a:r>
            <a:r>
              <a:rPr lang="en-US" sz="1200" dirty="0">
                <a:latin typeface="AdvOT65f8a23b.I"/>
              </a:rPr>
              <a:t>Prim Care Companion J </a:t>
            </a:r>
            <a:r>
              <a:rPr lang="en-US" sz="1200" dirty="0" err="1">
                <a:latin typeface="AdvOT65f8a23b.I"/>
              </a:rPr>
              <a:t>Clin</a:t>
            </a:r>
            <a:endParaRPr lang="en-US" sz="1200" dirty="0">
              <a:latin typeface="AdvOT65f8a23b.I"/>
            </a:endParaRPr>
          </a:p>
          <a:p>
            <a:r>
              <a:rPr lang="fr-BE" sz="1200" dirty="0" err="1">
                <a:latin typeface="AdvOT65f8a23b.I"/>
              </a:rPr>
              <a:t>Psychiatry</a:t>
            </a:r>
            <a:r>
              <a:rPr lang="fr-BE" sz="1200" dirty="0">
                <a:latin typeface="AdvOT65f8a23b.I"/>
              </a:rPr>
              <a:t> </a:t>
            </a:r>
            <a:r>
              <a:rPr lang="fr-BE" sz="1200" dirty="0">
                <a:latin typeface="AdvOT46dcae81"/>
              </a:rPr>
              <a:t>2010;12:PCC.08r00747 ; </a:t>
            </a:r>
            <a:r>
              <a:rPr lang="en-US" sz="1200" dirty="0">
                <a:latin typeface="AdvOT46dcae81"/>
              </a:rPr>
              <a:t> Ayers B, Hunter MS. Health-related quality of life of women with</a:t>
            </a:r>
          </a:p>
          <a:p>
            <a:r>
              <a:rPr lang="en-US" sz="1200" dirty="0">
                <a:latin typeface="AdvOT46dcae81"/>
              </a:rPr>
              <a:t>menopausal hot flushes and night sweats. </a:t>
            </a:r>
            <a:r>
              <a:rPr lang="en-US" sz="1200" dirty="0">
                <a:latin typeface="AdvOT65f8a23b.I"/>
              </a:rPr>
              <a:t>Climacteric </a:t>
            </a:r>
            <a:r>
              <a:rPr lang="fr-BE" sz="1200" dirty="0">
                <a:latin typeface="AdvOT46dcae81"/>
              </a:rPr>
              <a:t>2013;16:235</a:t>
            </a:r>
            <a:r>
              <a:rPr lang="fr-BE" sz="1200" dirty="0">
                <a:latin typeface="AdvOT46dcae81+20"/>
              </a:rPr>
              <a:t>–</a:t>
            </a:r>
            <a:r>
              <a:rPr lang="fr-BE" sz="1200" dirty="0">
                <a:latin typeface="AdvOT46dcae81"/>
              </a:rPr>
              <a:t>9</a:t>
            </a:r>
            <a:endParaRPr lang="fr-BE" sz="1200" dirty="0"/>
          </a:p>
        </p:txBody>
      </p:sp>
    </p:spTree>
    <p:extLst>
      <p:ext uri="{BB962C8B-B14F-4D97-AF65-F5344CB8AC3E}">
        <p14:creationId xmlns:p14="http://schemas.microsoft.com/office/powerpoint/2010/main" val="2051044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A93E7EB0-D149-9023-C799-402A8C25DB5F}"/>
              </a:ext>
            </a:extLst>
          </p:cNvPr>
          <p:cNvPicPr>
            <a:picLocks noGrp="1" noChangeAspect="1"/>
          </p:cNvPicPr>
          <p:nvPr>
            <p:ph idx="1"/>
          </p:nvPr>
        </p:nvPicPr>
        <p:blipFill>
          <a:blip r:embed="rId2"/>
          <a:stretch>
            <a:fillRect/>
          </a:stretch>
        </p:blipFill>
        <p:spPr>
          <a:xfrm>
            <a:off x="681926" y="643180"/>
            <a:ext cx="10926306" cy="5943600"/>
          </a:xfrm>
        </p:spPr>
      </p:pic>
    </p:spTree>
    <p:extLst>
      <p:ext uri="{BB962C8B-B14F-4D97-AF65-F5344CB8AC3E}">
        <p14:creationId xmlns:p14="http://schemas.microsoft.com/office/powerpoint/2010/main" val="3821048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DC5AC0-E1F3-CA5A-65DC-EDBB62D620BD}"/>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070DE88C-F305-3F3D-B9A3-08D0C816DEC7}"/>
              </a:ext>
            </a:extLst>
          </p:cNvPr>
          <p:cNvPicPr>
            <a:picLocks noGrp="1" noChangeAspect="1"/>
          </p:cNvPicPr>
          <p:nvPr>
            <p:ph idx="1"/>
          </p:nvPr>
        </p:nvPicPr>
        <p:blipFill>
          <a:blip r:embed="rId2"/>
          <a:stretch>
            <a:fillRect/>
          </a:stretch>
        </p:blipFill>
        <p:spPr>
          <a:xfrm>
            <a:off x="635431" y="325464"/>
            <a:ext cx="10941803" cy="6183824"/>
          </a:xfrm>
        </p:spPr>
      </p:pic>
    </p:spTree>
    <p:extLst>
      <p:ext uri="{BB962C8B-B14F-4D97-AF65-F5344CB8AC3E}">
        <p14:creationId xmlns:p14="http://schemas.microsoft.com/office/powerpoint/2010/main" val="3174581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664C4A-739F-3BA3-9DE7-95A3B45125FA}"/>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C1766537-F22F-5244-8134-3935070B5013}"/>
              </a:ext>
            </a:extLst>
          </p:cNvPr>
          <p:cNvPicPr>
            <a:picLocks noGrp="1" noChangeAspect="1"/>
          </p:cNvPicPr>
          <p:nvPr>
            <p:ph idx="1"/>
          </p:nvPr>
        </p:nvPicPr>
        <p:blipFill>
          <a:blip r:embed="rId2"/>
          <a:stretch>
            <a:fillRect/>
          </a:stretch>
        </p:blipFill>
        <p:spPr>
          <a:xfrm>
            <a:off x="281624" y="154459"/>
            <a:ext cx="11917404" cy="6703541"/>
          </a:xfrm>
        </p:spPr>
      </p:pic>
    </p:spTree>
    <p:extLst>
      <p:ext uri="{BB962C8B-B14F-4D97-AF65-F5344CB8AC3E}">
        <p14:creationId xmlns:p14="http://schemas.microsoft.com/office/powerpoint/2010/main" val="3966831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2ED6C210-622D-3F47-BE2B-556FD4BE495F}" type="slidenum">
              <a:rPr lang="fr-FR" smtClean="0"/>
              <a:pPr/>
              <a:t>34</a:t>
            </a:fld>
            <a:endParaRPr lang="fr-FR"/>
          </a:p>
        </p:txBody>
      </p:sp>
      <p:pic>
        <p:nvPicPr>
          <p:cNvPr id="4" name="Image 3"/>
          <p:cNvPicPr>
            <a:picLocks noChangeAspect="1"/>
          </p:cNvPicPr>
          <p:nvPr/>
        </p:nvPicPr>
        <p:blipFill>
          <a:blip r:embed="rId2"/>
          <a:stretch>
            <a:fillRect/>
          </a:stretch>
        </p:blipFill>
        <p:spPr>
          <a:xfrm>
            <a:off x="159657" y="215081"/>
            <a:ext cx="11829143" cy="6141269"/>
          </a:xfrm>
          <a:prstGeom prst="rect">
            <a:avLst/>
          </a:prstGeom>
        </p:spPr>
      </p:pic>
      <p:sp>
        <p:nvSpPr>
          <p:cNvPr id="5" name="Rectangle 4"/>
          <p:cNvSpPr/>
          <p:nvPr/>
        </p:nvSpPr>
        <p:spPr>
          <a:xfrm>
            <a:off x="5135103" y="6508317"/>
            <a:ext cx="6085320" cy="369332"/>
          </a:xfrm>
          <a:prstGeom prst="rect">
            <a:avLst/>
          </a:prstGeom>
        </p:spPr>
        <p:txBody>
          <a:bodyPr wrap="none">
            <a:spAutoFit/>
          </a:bodyPr>
          <a:lstStyle/>
          <a:p>
            <a:r>
              <a:rPr lang="fr-BE" i="1" dirty="0"/>
              <a:t>Fiona C Baker</a:t>
            </a:r>
            <a:r>
              <a:rPr lang="fr-BE" dirty="0"/>
              <a:t>, </a:t>
            </a:r>
            <a:r>
              <a:rPr lang="en-US" dirty="0">
                <a:latin typeface="GillSansMT"/>
              </a:rPr>
              <a:t>Nature and Science of Sleep 2018:10 73–95</a:t>
            </a:r>
            <a:endParaRPr lang="fr-BE" dirty="0"/>
          </a:p>
        </p:txBody>
      </p:sp>
    </p:spTree>
    <p:extLst>
      <p:ext uri="{BB962C8B-B14F-4D97-AF65-F5344CB8AC3E}">
        <p14:creationId xmlns:p14="http://schemas.microsoft.com/office/powerpoint/2010/main" val="2884804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F5B181AB-C77A-262E-1336-D365771508CA}"/>
              </a:ext>
            </a:extLst>
          </p:cNvPr>
          <p:cNvPicPr>
            <a:picLocks noGrp="1" noChangeAspect="1"/>
          </p:cNvPicPr>
          <p:nvPr>
            <p:ph idx="1"/>
          </p:nvPr>
        </p:nvPicPr>
        <p:blipFill>
          <a:blip r:embed="rId2"/>
          <a:stretch>
            <a:fillRect/>
          </a:stretch>
        </p:blipFill>
        <p:spPr>
          <a:xfrm>
            <a:off x="1170433" y="499872"/>
            <a:ext cx="9887712" cy="6120384"/>
          </a:xfrm>
          <a:prstGeom prst="rect">
            <a:avLst/>
          </a:prstGeom>
        </p:spPr>
      </p:pic>
    </p:spTree>
    <p:extLst>
      <p:ext uri="{BB962C8B-B14F-4D97-AF65-F5344CB8AC3E}">
        <p14:creationId xmlns:p14="http://schemas.microsoft.com/office/powerpoint/2010/main" val="2282695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01F78-5532-C0D3-AD53-6CF286F4FC9C}"/>
              </a:ext>
            </a:extLst>
          </p:cNvPr>
          <p:cNvSpPr>
            <a:spLocks noGrp="1"/>
          </p:cNvSpPr>
          <p:nvPr>
            <p:ph type="title"/>
          </p:nvPr>
        </p:nvSpPr>
        <p:spPr>
          <a:xfrm>
            <a:off x="770708" y="631373"/>
            <a:ext cx="10890929" cy="1097280"/>
          </a:xfrm>
        </p:spPr>
        <p:txBody>
          <a:bodyPr/>
          <a:lstStyle/>
          <a:p>
            <a:r>
              <a:rPr lang="fr-FR"/>
              <a:t>Conséquences cardiovasculaires des BDC </a:t>
            </a:r>
            <a:endParaRPr lang="fr-FR" dirty="0"/>
          </a:p>
        </p:txBody>
      </p:sp>
      <p:pic>
        <p:nvPicPr>
          <p:cNvPr id="4" name="Espace réservé du contenu 3">
            <a:extLst>
              <a:ext uri="{FF2B5EF4-FFF2-40B4-BE49-F238E27FC236}">
                <a16:creationId xmlns:a16="http://schemas.microsoft.com/office/drawing/2014/main" id="{7FBFFBD6-B3F9-B88F-CFEC-CC7DCAFEB474}"/>
              </a:ext>
            </a:extLst>
          </p:cNvPr>
          <p:cNvPicPr>
            <a:picLocks noGrp="1" noChangeAspect="1"/>
          </p:cNvPicPr>
          <p:nvPr>
            <p:ph idx="1"/>
          </p:nvPr>
        </p:nvPicPr>
        <p:blipFill>
          <a:blip r:embed="rId2"/>
          <a:stretch>
            <a:fillRect/>
          </a:stretch>
        </p:blipFill>
        <p:spPr>
          <a:xfrm>
            <a:off x="650081" y="2091118"/>
            <a:ext cx="10891837" cy="3373357"/>
          </a:xfrm>
          <a:prstGeom prst="rect">
            <a:avLst/>
          </a:prstGeom>
        </p:spPr>
      </p:pic>
    </p:spTree>
    <p:extLst>
      <p:ext uri="{BB962C8B-B14F-4D97-AF65-F5344CB8AC3E}">
        <p14:creationId xmlns:p14="http://schemas.microsoft.com/office/powerpoint/2010/main" val="997453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62">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54511" y="461798"/>
            <a:ext cx="5737859" cy="1097280"/>
          </a:xfrm>
        </p:spPr>
        <p:txBody>
          <a:bodyPr>
            <a:normAutofit/>
          </a:bodyPr>
          <a:lstStyle/>
          <a:p>
            <a:r>
              <a:rPr lang="en-GB" dirty="0"/>
              <a:t>Is a hot flush trivial ?? </a:t>
            </a:r>
          </a:p>
        </p:txBody>
      </p:sp>
      <p:sp>
        <p:nvSpPr>
          <p:cNvPr id="3" name="Content Placeholder 2"/>
          <p:cNvSpPr>
            <a:spLocks noGrp="1"/>
          </p:cNvSpPr>
          <p:nvPr>
            <p:ph idx="1"/>
          </p:nvPr>
        </p:nvSpPr>
        <p:spPr>
          <a:xfrm>
            <a:off x="640080" y="1644803"/>
            <a:ext cx="5737860" cy="4655413"/>
          </a:xfrm>
        </p:spPr>
        <p:txBody>
          <a:bodyPr>
            <a:normAutofit lnSpcReduction="10000"/>
          </a:bodyPr>
          <a:lstStyle/>
          <a:p>
            <a:pPr>
              <a:lnSpc>
                <a:spcPct val="110000"/>
              </a:lnSpc>
            </a:pPr>
            <a:r>
              <a:rPr lang="en-GB" sz="1600" dirty="0">
                <a:latin typeface="Arial" panose="020B0604020202020204" pitchFamily="34" charset="0"/>
                <a:cs typeface="Arial" panose="020B0604020202020204" pitchFamily="34" charset="0"/>
              </a:rPr>
              <a:t>Increasing amount of studies show  that ↑ HF //</a:t>
            </a:r>
          </a:p>
          <a:p>
            <a:pPr lvl="1">
              <a:lnSpc>
                <a:spcPct val="110000"/>
              </a:lnSpc>
            </a:pPr>
            <a:r>
              <a:rPr lang="en-GB" sz="1600" dirty="0">
                <a:latin typeface="Arial" panose="020B0604020202020204" pitchFamily="34" charset="0"/>
                <a:cs typeface="Arial" panose="020B0604020202020204" pitchFamily="34" charset="0"/>
              </a:rPr>
              <a:t>↑ Cardio vascular disease (CVD)</a:t>
            </a:r>
          </a:p>
          <a:p>
            <a:pPr lvl="1">
              <a:lnSpc>
                <a:spcPct val="110000"/>
              </a:lnSpc>
            </a:pPr>
            <a:r>
              <a:rPr lang="en-GB" sz="1600" dirty="0">
                <a:latin typeface="Arial" panose="020B0604020202020204" pitchFamily="34" charset="0"/>
                <a:cs typeface="Arial" panose="020B0604020202020204" pitchFamily="34" charset="0"/>
              </a:rPr>
              <a:t>The strongest predictor of underlying CVD are </a:t>
            </a:r>
            <a:r>
              <a:rPr lang="en-GB" sz="1600" b="1" dirty="0">
                <a:latin typeface="Arial" panose="020B0604020202020204" pitchFamily="34" charset="0"/>
                <a:cs typeface="Arial" panose="020B0604020202020204" pitchFamily="34" charset="0"/>
              </a:rPr>
              <a:t>early flushers/ </a:t>
            </a:r>
            <a:r>
              <a:rPr lang="en-GB" sz="1600" b="1" dirty="0" err="1">
                <a:latin typeface="Arial" panose="020B0604020202020204" pitchFamily="34" charset="0"/>
                <a:cs typeface="Arial" panose="020B0604020202020204" pitchFamily="34" charset="0"/>
              </a:rPr>
              <a:t>superflushers</a:t>
            </a:r>
            <a:endParaRPr lang="en-GB" sz="1600" b="1" dirty="0">
              <a:latin typeface="Arial" panose="020B0604020202020204" pitchFamily="34" charset="0"/>
              <a:cs typeface="Arial" panose="020B0604020202020204" pitchFamily="34" charset="0"/>
            </a:endParaRPr>
          </a:p>
          <a:p>
            <a:pPr lvl="1">
              <a:lnSpc>
                <a:spcPct val="110000"/>
              </a:lnSpc>
            </a:pPr>
            <a:r>
              <a:rPr lang="en-GB" sz="1600" dirty="0">
                <a:latin typeface="Arial" panose="020B0604020202020204" pitchFamily="34" charset="0"/>
                <a:cs typeface="Arial" panose="020B0604020202020204" pitchFamily="34" charset="0"/>
              </a:rPr>
              <a:t>↑ other precursors v CVD</a:t>
            </a:r>
          </a:p>
          <a:p>
            <a:pPr lvl="2">
              <a:lnSpc>
                <a:spcPct val="110000"/>
              </a:lnSpc>
            </a:pPr>
            <a:r>
              <a:rPr lang="en-GB" dirty="0">
                <a:latin typeface="Arial" panose="020B0604020202020204" pitchFamily="34" charset="0"/>
                <a:cs typeface="Arial" panose="020B0604020202020204" pitchFamily="34" charset="0"/>
              </a:rPr>
              <a:t>Abnormal endothelial function</a:t>
            </a:r>
          </a:p>
          <a:p>
            <a:pPr lvl="2">
              <a:lnSpc>
                <a:spcPct val="110000"/>
              </a:lnSpc>
            </a:pPr>
            <a:r>
              <a:rPr lang="en-GB" dirty="0">
                <a:latin typeface="Arial" panose="020B0604020202020204" pitchFamily="34" charset="0"/>
                <a:cs typeface="Arial" panose="020B0604020202020204" pitchFamily="34" charset="0"/>
              </a:rPr>
              <a:t>↑ coronary / Aorta calcification = arteriosclerosis</a:t>
            </a:r>
          </a:p>
          <a:p>
            <a:pPr lvl="2">
              <a:lnSpc>
                <a:spcPct val="110000"/>
              </a:lnSpc>
            </a:pPr>
            <a:r>
              <a:rPr lang="en-GB" dirty="0">
                <a:latin typeface="Arial" panose="020B0604020202020204" pitchFamily="34" charset="0"/>
                <a:cs typeface="Arial" panose="020B0604020202020204" pitchFamily="34" charset="0"/>
              </a:rPr>
              <a:t>↑ carotid intima media thickness</a:t>
            </a:r>
          </a:p>
          <a:p>
            <a:pPr lvl="2">
              <a:lnSpc>
                <a:spcPct val="110000"/>
              </a:lnSpc>
            </a:pPr>
            <a:r>
              <a:rPr lang="en-GB" dirty="0">
                <a:latin typeface="Arial" panose="020B0604020202020204" pitchFamily="34" charset="0"/>
                <a:cs typeface="Arial" panose="020B0604020202020204" pitchFamily="34" charset="0"/>
              </a:rPr>
              <a:t>↑ central obesity – high BMI  </a:t>
            </a:r>
          </a:p>
          <a:p>
            <a:pPr lvl="2">
              <a:lnSpc>
                <a:spcPct val="110000"/>
              </a:lnSpc>
            </a:pPr>
            <a:r>
              <a:rPr lang="en-GB" dirty="0">
                <a:latin typeface="Arial" panose="020B0604020202020204" pitchFamily="34" charset="0"/>
                <a:cs typeface="Arial" panose="020B0604020202020204" pitchFamily="34" charset="0"/>
              </a:rPr>
              <a:t>↑ hypertension</a:t>
            </a:r>
          </a:p>
          <a:p>
            <a:pPr lvl="2">
              <a:lnSpc>
                <a:spcPct val="110000"/>
              </a:lnSpc>
            </a:pPr>
            <a:r>
              <a:rPr lang="en-GB" dirty="0">
                <a:latin typeface="Arial" panose="020B0604020202020204" pitchFamily="34" charset="0"/>
                <a:cs typeface="Arial" panose="020B0604020202020204" pitchFamily="34" charset="0"/>
              </a:rPr>
              <a:t>↑LDL cholesterol - Triglycerides</a:t>
            </a:r>
          </a:p>
          <a:p>
            <a:pPr lvl="2">
              <a:lnSpc>
                <a:spcPct val="110000"/>
              </a:lnSpc>
            </a:pPr>
            <a:r>
              <a:rPr lang="en-GB" dirty="0">
                <a:latin typeface="Arial" panose="020B0604020202020204" pitchFamily="34" charset="0"/>
                <a:cs typeface="Arial" panose="020B0604020202020204" pitchFamily="34" charset="0"/>
              </a:rPr>
              <a:t>↑ insulin resistance - (pre)diabetes</a:t>
            </a:r>
          </a:p>
          <a:p>
            <a:pPr lvl="2">
              <a:lnSpc>
                <a:spcPct val="110000"/>
              </a:lnSpc>
            </a:pP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orthosympatic</a:t>
            </a:r>
            <a:r>
              <a:rPr lang="en-GB" dirty="0">
                <a:latin typeface="Arial" panose="020B0604020202020204" pitchFamily="34" charset="0"/>
                <a:cs typeface="Arial" panose="020B0604020202020204" pitchFamily="34" charset="0"/>
              </a:rPr>
              <a:t> activity</a:t>
            </a:r>
          </a:p>
          <a:p>
            <a:pPr lvl="2">
              <a:lnSpc>
                <a:spcPct val="110000"/>
              </a:lnSpc>
            </a:pPr>
            <a:r>
              <a:rPr lang="en-GB" dirty="0">
                <a:latin typeface="Arial" panose="020B0604020202020204" pitchFamily="34" charset="0"/>
                <a:cs typeface="Arial" panose="020B0604020202020204" pitchFamily="34" charset="0"/>
              </a:rPr>
              <a:t>↑ hypothalamic – </a:t>
            </a:r>
            <a:r>
              <a:rPr lang="en-GB" dirty="0" err="1">
                <a:latin typeface="Arial" panose="020B0604020202020204" pitchFamily="34" charset="0"/>
                <a:cs typeface="Arial" panose="020B0604020202020204" pitchFamily="34" charset="0"/>
              </a:rPr>
              <a:t>hypophyse</a:t>
            </a:r>
            <a:r>
              <a:rPr lang="en-GB" dirty="0">
                <a:latin typeface="Arial" panose="020B0604020202020204" pitchFamily="34" charset="0"/>
                <a:cs typeface="Arial" panose="020B0604020202020204" pitchFamily="34" charset="0"/>
              </a:rPr>
              <a:t>- adrenal axis : ↑cortisol</a:t>
            </a:r>
          </a:p>
          <a:p>
            <a:pPr lvl="2">
              <a:lnSpc>
                <a:spcPct val="110000"/>
              </a:lnSpc>
            </a:pPr>
            <a:r>
              <a:rPr lang="en-GB" dirty="0">
                <a:latin typeface="Arial" panose="020B0604020202020204" pitchFamily="34" charset="0"/>
                <a:cs typeface="Arial" panose="020B0604020202020204" pitchFamily="34" charset="0"/>
              </a:rPr>
              <a:t>↑inflammation - cytokines</a:t>
            </a:r>
          </a:p>
          <a:p>
            <a:pPr lvl="1">
              <a:lnSpc>
                <a:spcPct val="110000"/>
              </a:lnSpc>
            </a:pPr>
            <a:endParaRPr lang="en-GB" sz="1100" dirty="0"/>
          </a:p>
        </p:txBody>
      </p:sp>
      <p:cxnSp>
        <p:nvCxnSpPr>
          <p:cNvPr id="2065" name="Straight Connector 2064">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058" name="Picture 10" descr="Related imag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55179" y="3018344"/>
            <a:ext cx="4375829" cy="328187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Image result for chicken and the egg problem"/>
          <p:cNvSpPr>
            <a:spLocks noChangeAspect="1" noChangeArrowheads="1"/>
          </p:cNvSpPr>
          <p:nvPr/>
        </p:nvSpPr>
        <p:spPr bwMode="auto">
          <a:xfrm>
            <a:off x="2754511" y="141892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GB" sz="1350"/>
          </a:p>
        </p:txBody>
      </p:sp>
      <p:sp>
        <p:nvSpPr>
          <p:cNvPr id="7" name="AutoShape 4" descr="Image result for chicken and the egg problem"/>
          <p:cNvSpPr>
            <a:spLocks noChangeAspect="1" noChangeArrowheads="1"/>
          </p:cNvSpPr>
          <p:nvPr/>
        </p:nvSpPr>
        <p:spPr bwMode="auto">
          <a:xfrm>
            <a:off x="2840236" y="1504654"/>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GB" sz="1350"/>
          </a:p>
        </p:txBody>
      </p:sp>
      <p:sp>
        <p:nvSpPr>
          <p:cNvPr id="8" name="AutoShape 6" descr="Image result for chicken and the egg problem"/>
          <p:cNvSpPr>
            <a:spLocks noChangeAspect="1" noChangeArrowheads="1"/>
          </p:cNvSpPr>
          <p:nvPr/>
        </p:nvSpPr>
        <p:spPr bwMode="auto">
          <a:xfrm>
            <a:off x="2925961" y="159037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295533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Effect transition="in" filter="fade">
                                      <p:cBhvr>
                                        <p:cTn id="50" dur="500"/>
                                        <p:tgtEl>
                                          <p:spTgt spid="3">
                                            <p:txEl>
                                              <p:pRg st="12" end="12"/>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Effect transition="in" filter="fade">
                                      <p:cBhvr>
                                        <p:cTn id="53" dur="500"/>
                                        <p:tgtEl>
                                          <p:spTgt spid="3">
                                            <p:txEl>
                                              <p:pRg st="13" end="1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058"/>
                                        </p:tgtEl>
                                        <p:attrNameLst>
                                          <p:attrName>style.visibility</p:attrName>
                                        </p:attrNameLst>
                                      </p:cBhvr>
                                      <p:to>
                                        <p:strVal val="visible"/>
                                      </p:to>
                                    </p:set>
                                    <p:animEffect transition="in" filter="fade">
                                      <p:cBhvr>
                                        <p:cTn id="58" dur="1000"/>
                                        <p:tgtEl>
                                          <p:spTgt spid="2058"/>
                                        </p:tgtEl>
                                      </p:cBhvr>
                                    </p:animEffect>
                                    <p:anim calcmode="lin" valueType="num">
                                      <p:cBhvr>
                                        <p:cTn id="59" dur="1000" fill="hold"/>
                                        <p:tgtEl>
                                          <p:spTgt spid="2058"/>
                                        </p:tgtEl>
                                        <p:attrNameLst>
                                          <p:attrName>ppt_x</p:attrName>
                                        </p:attrNameLst>
                                      </p:cBhvr>
                                      <p:tavLst>
                                        <p:tav tm="0">
                                          <p:val>
                                            <p:strVal val="#ppt_x"/>
                                          </p:val>
                                        </p:tav>
                                        <p:tav tm="100000">
                                          <p:val>
                                            <p:strVal val="#ppt_x"/>
                                          </p:val>
                                        </p:tav>
                                      </p:tavLst>
                                    </p:anim>
                                    <p:anim calcmode="lin" valueType="num">
                                      <p:cBhvr>
                                        <p:cTn id="60"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06BD704-01C2-4341-B99A-116CC7EC5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ot Flash News Flash | INTEGRIS Health">
            <a:extLst>
              <a:ext uri="{FF2B5EF4-FFF2-40B4-BE49-F238E27FC236}">
                <a16:creationId xmlns:a16="http://schemas.microsoft.com/office/drawing/2014/main" id="{8EB25B0D-12F6-691F-74B7-A31AFE1D9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95" b="14635"/>
          <a:stretch/>
        </p:blipFill>
        <p:spPr bwMode="auto">
          <a:xfrm>
            <a:off x="1025712" y="0"/>
            <a:ext cx="12191979"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34" name="Rectangle 33">
            <a:extLst>
              <a:ext uri="{FF2B5EF4-FFF2-40B4-BE49-F238E27FC236}">
                <a16:creationId xmlns:a16="http://schemas.microsoft.com/office/drawing/2014/main" id="{0225C01B-A296-4FAA-AA46-794F27DF6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04532C2-C3D2-D017-74F6-FA7A381C549A}"/>
              </a:ext>
            </a:extLst>
          </p:cNvPr>
          <p:cNvSpPr>
            <a:spLocks noGrp="1"/>
          </p:cNvSpPr>
          <p:nvPr>
            <p:ph type="title"/>
          </p:nvPr>
        </p:nvSpPr>
        <p:spPr>
          <a:xfrm>
            <a:off x="1049451" y="1352492"/>
            <a:ext cx="4665540" cy="1143000"/>
          </a:xfrm>
        </p:spPr>
        <p:txBody>
          <a:bodyPr vert="horz" lIns="91440" tIns="45720" rIns="91440" bIns="45720" rtlCol="0" anchor="t">
            <a:normAutofit/>
          </a:bodyPr>
          <a:lstStyle/>
          <a:p>
            <a:r>
              <a:rPr lang="en-US" b="1" kern="1200">
                <a:latin typeface="+mj-lt"/>
                <a:ea typeface="+mj-ea"/>
                <a:cs typeface="+mj-cs"/>
              </a:rPr>
              <a:t>Conclusion </a:t>
            </a:r>
          </a:p>
        </p:txBody>
      </p:sp>
      <p:sp>
        <p:nvSpPr>
          <p:cNvPr id="3" name="Espace réservé du contenu 2">
            <a:extLst>
              <a:ext uri="{FF2B5EF4-FFF2-40B4-BE49-F238E27FC236}">
                <a16:creationId xmlns:a16="http://schemas.microsoft.com/office/drawing/2014/main" id="{5B4DAF66-8385-BE0B-4A5B-D029235DC3E8}"/>
              </a:ext>
            </a:extLst>
          </p:cNvPr>
          <p:cNvSpPr>
            <a:spLocks noGrp="1"/>
          </p:cNvSpPr>
          <p:nvPr>
            <p:ph idx="1"/>
          </p:nvPr>
        </p:nvSpPr>
        <p:spPr>
          <a:xfrm>
            <a:off x="1049454" y="2662356"/>
            <a:ext cx="4665546" cy="3057911"/>
          </a:xfrm>
        </p:spPr>
        <p:txBody>
          <a:bodyPr vert="horz" lIns="91440" tIns="45720" rIns="91440" bIns="45720" rtlCol="0">
            <a:normAutofit/>
          </a:bodyPr>
          <a:lstStyle/>
          <a:p>
            <a:pPr marL="0" indent="0">
              <a:buNone/>
            </a:pPr>
            <a:r>
              <a:rPr lang="en-US" b="1" cap="all" spc="300" dirty="0"/>
              <a:t>Please let’s not trivialize hot flushes !!.....</a:t>
            </a:r>
          </a:p>
          <a:p>
            <a:pPr marL="0" indent="0">
              <a:buNone/>
            </a:pPr>
            <a:r>
              <a:rPr lang="en-US" b="1" cap="all" spc="300" dirty="0"/>
              <a:t>It’s not ”nothing”!!.</a:t>
            </a:r>
          </a:p>
        </p:txBody>
      </p:sp>
      <p:cxnSp>
        <p:nvCxnSpPr>
          <p:cNvPr id="36" name="Straight Connector 35">
            <a:extLst>
              <a:ext uri="{FF2B5EF4-FFF2-40B4-BE49-F238E27FC236}">
                <a16:creationId xmlns:a16="http://schemas.microsoft.com/office/drawing/2014/main" id="{62713E66-598D-4B8A-9D2A-67C7AF46EF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808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BC55F896-6095-759E-DC80-FEAA515CD7E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339E1656-7AE5-7D52-AFCE-72D54EFA04B7}"/>
              </a:ext>
            </a:extLst>
          </p:cNvPr>
          <p:cNvPicPr>
            <a:picLocks noChangeAspect="1"/>
          </p:cNvPicPr>
          <p:nvPr/>
        </p:nvPicPr>
        <p:blipFill>
          <a:blip r:embed="rId2"/>
          <a:srcRect r="3150" b="-1"/>
          <a:stretch/>
        </p:blipFill>
        <p:spPr>
          <a:xfrm>
            <a:off x="20" y="535709"/>
            <a:ext cx="8229580" cy="5820640"/>
          </a:xfrm>
          <a:prstGeom prst="rect">
            <a:avLst/>
          </a:prstGeom>
        </p:spPr>
      </p:pic>
      <p:cxnSp>
        <p:nvCxnSpPr>
          <p:cNvPr id="11" name="Straight Connector 10">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49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2ED6C210-622D-3F47-BE2B-556FD4BE495F}" type="slidenum">
              <a:rPr lang="fr-FR" smtClean="0"/>
              <a:pPr/>
              <a:t>4</a:t>
            </a:fld>
            <a:endParaRPr lang="fr-FR"/>
          </a:p>
        </p:txBody>
      </p:sp>
      <p:pic>
        <p:nvPicPr>
          <p:cNvPr id="4" name="Image 3"/>
          <p:cNvPicPr>
            <a:picLocks noChangeAspect="1"/>
          </p:cNvPicPr>
          <p:nvPr/>
        </p:nvPicPr>
        <p:blipFill>
          <a:blip r:embed="rId2"/>
          <a:stretch>
            <a:fillRect/>
          </a:stretch>
        </p:blipFill>
        <p:spPr>
          <a:xfrm>
            <a:off x="365689" y="147702"/>
            <a:ext cx="5431316" cy="6669347"/>
          </a:xfrm>
          <a:prstGeom prst="rect">
            <a:avLst/>
          </a:prstGeom>
        </p:spPr>
      </p:pic>
      <p:sp>
        <p:nvSpPr>
          <p:cNvPr id="5" name="ZoneTexte 4">
            <a:extLst>
              <a:ext uri="{FF2B5EF4-FFF2-40B4-BE49-F238E27FC236}">
                <a16:creationId xmlns:a16="http://schemas.microsoft.com/office/drawing/2014/main" id="{CDFF1E3E-1590-944C-F9AE-2B37C0D14D93}"/>
              </a:ext>
            </a:extLst>
          </p:cNvPr>
          <p:cNvSpPr txBox="1"/>
          <p:nvPr/>
        </p:nvSpPr>
        <p:spPr>
          <a:xfrm>
            <a:off x="6968321" y="5798145"/>
            <a:ext cx="4385479" cy="923330"/>
          </a:xfrm>
          <a:prstGeom prst="rect">
            <a:avLst/>
          </a:prstGeom>
          <a:noFill/>
        </p:spPr>
        <p:txBody>
          <a:bodyPr wrap="square">
            <a:spAutoFit/>
          </a:bodyPr>
          <a:lstStyle/>
          <a:p>
            <a:r>
              <a:rPr lang="fr-BE" i="1" dirty="0"/>
              <a:t>Samar R. El </a:t>
            </a:r>
            <a:r>
              <a:rPr lang="fr-BE" i="1" dirty="0" err="1"/>
              <a:t>Khoudary</a:t>
            </a:r>
            <a:r>
              <a:rPr lang="fr-BE" i="1" dirty="0"/>
              <a:t>, </a:t>
            </a:r>
            <a:r>
              <a:rPr lang="en-US" i="1" dirty="0">
                <a:latin typeface="AdvPAE92"/>
              </a:rPr>
              <a:t>Menopause: The Journal of The North American Menopause Society. 2019-</a:t>
            </a:r>
            <a:r>
              <a:rPr lang="fr-BE" i="1" dirty="0">
                <a:latin typeface="AdvPADBA"/>
              </a:rPr>
              <a:t>Vol. 26, No. 10, pp. 1213-1227</a:t>
            </a:r>
          </a:p>
        </p:txBody>
      </p:sp>
      <p:sp>
        <p:nvSpPr>
          <p:cNvPr id="7" name="ZoneTexte 6">
            <a:extLst>
              <a:ext uri="{FF2B5EF4-FFF2-40B4-BE49-F238E27FC236}">
                <a16:creationId xmlns:a16="http://schemas.microsoft.com/office/drawing/2014/main" id="{183134D2-BDC0-3914-3037-842F8722E07F}"/>
              </a:ext>
            </a:extLst>
          </p:cNvPr>
          <p:cNvSpPr txBox="1"/>
          <p:nvPr/>
        </p:nvSpPr>
        <p:spPr>
          <a:xfrm>
            <a:off x="6884787" y="2328213"/>
            <a:ext cx="4552545" cy="2308324"/>
          </a:xfrm>
          <a:prstGeom prst="rect">
            <a:avLst/>
          </a:prstGeom>
          <a:noFill/>
        </p:spPr>
        <p:txBody>
          <a:bodyPr wrap="square">
            <a:spAutoFit/>
          </a:bodyPr>
          <a:lstStyle/>
          <a:p>
            <a:r>
              <a:rPr lang="en-US" dirty="0"/>
              <a:t>This study, which has been examining women’s health during midlife since the late 1990s, has been collecting data on more than 3,000 multiethnic women at seven centers across the United States.</a:t>
            </a:r>
          </a:p>
          <a:p>
            <a:r>
              <a:rPr lang="en-US" dirty="0"/>
              <a:t> The study focuses on the physical, biological, psychological, and social changes that occur before, during, and after menopause.</a:t>
            </a:r>
            <a:endParaRPr lang="fr-BE" dirty="0"/>
          </a:p>
        </p:txBody>
      </p:sp>
      <p:pic>
        <p:nvPicPr>
          <p:cNvPr id="8" name="Image 7">
            <a:extLst>
              <a:ext uri="{FF2B5EF4-FFF2-40B4-BE49-F238E27FC236}">
                <a16:creationId xmlns:a16="http://schemas.microsoft.com/office/drawing/2014/main" id="{A0E9B1B0-4578-94AD-9C0D-5A51BB787197}"/>
              </a:ext>
            </a:extLst>
          </p:cNvPr>
          <p:cNvPicPr>
            <a:picLocks noChangeAspect="1"/>
          </p:cNvPicPr>
          <p:nvPr/>
        </p:nvPicPr>
        <p:blipFill>
          <a:blip r:embed="rId3"/>
          <a:stretch>
            <a:fillRect/>
          </a:stretch>
        </p:blipFill>
        <p:spPr>
          <a:xfrm>
            <a:off x="7164823" y="147702"/>
            <a:ext cx="4272509" cy="2093573"/>
          </a:xfrm>
          <a:prstGeom prst="rect">
            <a:avLst/>
          </a:prstGeom>
        </p:spPr>
      </p:pic>
    </p:spTree>
    <p:extLst>
      <p:ext uri="{BB962C8B-B14F-4D97-AF65-F5344CB8AC3E}">
        <p14:creationId xmlns:p14="http://schemas.microsoft.com/office/powerpoint/2010/main" val="413894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en-US" dirty="0"/>
              <a:t>Over the past 23 years, SWAN has advanced our  understanding of the impact of the MT and midlife aging on health and well-being in women. </a:t>
            </a:r>
          </a:p>
          <a:p>
            <a:r>
              <a:rPr lang="en-US" dirty="0"/>
              <a:t>SWAN will be instrumental to determine whether MT-related changes during midlife are related to unfavorable health and well-being in early old age.</a:t>
            </a:r>
            <a:endParaRPr lang="fr-BE" dirty="0"/>
          </a:p>
        </p:txBody>
      </p:sp>
      <p:sp>
        <p:nvSpPr>
          <p:cNvPr id="5" name="Espace réservé du numéro de diapositive 4"/>
          <p:cNvSpPr>
            <a:spLocks noGrp="1"/>
          </p:cNvSpPr>
          <p:nvPr>
            <p:ph type="sldNum" sz="quarter" idx="12"/>
          </p:nvPr>
        </p:nvSpPr>
        <p:spPr/>
        <p:txBody>
          <a:bodyPr/>
          <a:lstStyle/>
          <a:p>
            <a:fld id="{2ED6C210-622D-3F47-BE2B-556FD4BE495F}" type="slidenum">
              <a:rPr lang="fr-FR" smtClean="0"/>
              <a:pPr/>
              <a:t>5</a:t>
            </a:fld>
            <a:endParaRPr lang="fr-FR"/>
          </a:p>
        </p:txBody>
      </p:sp>
      <p:pic>
        <p:nvPicPr>
          <p:cNvPr id="7" name="Image 6"/>
          <p:cNvPicPr>
            <a:picLocks noChangeAspect="1"/>
          </p:cNvPicPr>
          <p:nvPr/>
        </p:nvPicPr>
        <p:blipFill>
          <a:blip r:embed="rId2"/>
          <a:stretch>
            <a:fillRect/>
          </a:stretch>
        </p:blipFill>
        <p:spPr>
          <a:xfrm>
            <a:off x="979296" y="398903"/>
            <a:ext cx="2962275" cy="838200"/>
          </a:xfrm>
          <a:prstGeom prst="rect">
            <a:avLst/>
          </a:prstGeom>
        </p:spPr>
      </p:pic>
    </p:spTree>
    <p:extLst>
      <p:ext uri="{BB962C8B-B14F-4D97-AF65-F5344CB8AC3E}">
        <p14:creationId xmlns:p14="http://schemas.microsoft.com/office/powerpoint/2010/main" val="4034568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5029AF84-CDE6-419F-5948-D50F14E34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230" y="368490"/>
            <a:ext cx="7916270" cy="603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avec flèche 2">
            <a:extLst>
              <a:ext uri="{FF2B5EF4-FFF2-40B4-BE49-F238E27FC236}">
                <a16:creationId xmlns:a16="http://schemas.microsoft.com/office/drawing/2014/main" id="{3B7CB71D-5261-7A52-1200-CFCFFD1C9744}"/>
              </a:ext>
            </a:extLst>
          </p:cNvPr>
          <p:cNvCxnSpPr/>
          <p:nvPr/>
        </p:nvCxnSpPr>
        <p:spPr>
          <a:xfrm flipV="1">
            <a:off x="6822282" y="2769394"/>
            <a:ext cx="423863" cy="3238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eur droit avec flèche 3">
            <a:extLst>
              <a:ext uri="{FF2B5EF4-FFF2-40B4-BE49-F238E27FC236}">
                <a16:creationId xmlns:a16="http://schemas.microsoft.com/office/drawing/2014/main" id="{E8DABB69-D709-677C-6C2D-3E5713D77FC3}"/>
              </a:ext>
            </a:extLst>
          </p:cNvPr>
          <p:cNvCxnSpPr/>
          <p:nvPr/>
        </p:nvCxnSpPr>
        <p:spPr>
          <a:xfrm flipV="1">
            <a:off x="7439026" y="1887141"/>
            <a:ext cx="423863" cy="3238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133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DD9E46-6BD7-434B-875A-071837FA452F}"/>
              </a:ext>
            </a:extLst>
          </p:cNvPr>
          <p:cNvSpPr>
            <a:spLocks noGrp="1"/>
          </p:cNvSpPr>
          <p:nvPr>
            <p:ph type="title"/>
          </p:nvPr>
        </p:nvSpPr>
        <p:spPr/>
        <p:txBody>
          <a:bodyPr/>
          <a:lstStyle/>
          <a:p>
            <a:r>
              <a:rPr lang="fr-FR" b="1" dirty="0"/>
              <a:t>             Persistance des BDC ? </a:t>
            </a:r>
          </a:p>
        </p:txBody>
      </p:sp>
      <p:pic>
        <p:nvPicPr>
          <p:cNvPr id="9" name="Espace réservé du contenu 8">
            <a:extLst>
              <a:ext uri="{FF2B5EF4-FFF2-40B4-BE49-F238E27FC236}">
                <a16:creationId xmlns:a16="http://schemas.microsoft.com/office/drawing/2014/main" id="{57C60F81-7587-1C46-9265-338E068D8CB3}"/>
              </a:ext>
            </a:extLst>
          </p:cNvPr>
          <p:cNvPicPr>
            <a:picLocks noGrp="1" noChangeAspect="1"/>
          </p:cNvPicPr>
          <p:nvPr>
            <p:ph idx="1"/>
          </p:nvPr>
        </p:nvPicPr>
        <p:blipFill>
          <a:blip r:embed="rId3"/>
          <a:stretch>
            <a:fillRect/>
          </a:stretch>
        </p:blipFill>
        <p:spPr>
          <a:xfrm>
            <a:off x="838200" y="2161850"/>
            <a:ext cx="9664700" cy="3238500"/>
          </a:xfrm>
        </p:spPr>
      </p:pic>
      <p:pic>
        <p:nvPicPr>
          <p:cNvPr id="3074" name="Picture 2" descr="Eventail en bois et coton océan - Achat &amp; prix | fnac">
            <a:extLst>
              <a:ext uri="{FF2B5EF4-FFF2-40B4-BE49-F238E27FC236}">
                <a16:creationId xmlns:a16="http://schemas.microsoft.com/office/drawing/2014/main" id="{74B99D46-6669-194A-99A7-C509BC2BE1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4436" y="156766"/>
            <a:ext cx="2097232" cy="179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73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C60662-91B3-CF4C-833E-16282441DB21}"/>
              </a:ext>
            </a:extLst>
          </p:cNvPr>
          <p:cNvSpPr>
            <a:spLocks noGrp="1"/>
          </p:cNvSpPr>
          <p:nvPr>
            <p:ph type="title"/>
          </p:nvPr>
        </p:nvSpPr>
        <p:spPr/>
        <p:txBody>
          <a:bodyPr/>
          <a:lstStyle/>
          <a:p>
            <a:r>
              <a:rPr lang="fr-FR" dirty="0"/>
              <a:t>                 </a:t>
            </a:r>
            <a:r>
              <a:rPr lang="fr-FR" b="1" dirty="0"/>
              <a:t>Persistance des BDC ?</a:t>
            </a:r>
          </a:p>
        </p:txBody>
      </p:sp>
      <p:pic>
        <p:nvPicPr>
          <p:cNvPr id="5" name="Espace réservé du contenu 4">
            <a:extLst>
              <a:ext uri="{FF2B5EF4-FFF2-40B4-BE49-F238E27FC236}">
                <a16:creationId xmlns:a16="http://schemas.microsoft.com/office/drawing/2014/main" id="{02E1281F-C494-CD48-8C26-BAFCBA11D99F}"/>
              </a:ext>
            </a:extLst>
          </p:cNvPr>
          <p:cNvPicPr>
            <a:picLocks noGrp="1" noChangeAspect="1"/>
          </p:cNvPicPr>
          <p:nvPr>
            <p:ph idx="1"/>
          </p:nvPr>
        </p:nvPicPr>
        <p:blipFill>
          <a:blip r:embed="rId3"/>
          <a:stretch>
            <a:fillRect/>
          </a:stretch>
        </p:blipFill>
        <p:spPr>
          <a:xfrm>
            <a:off x="1039091" y="2195945"/>
            <a:ext cx="10418618" cy="3063875"/>
          </a:xfrm>
          <a:ln>
            <a:solidFill>
              <a:srgbClr val="FF0000"/>
            </a:solidFill>
          </a:ln>
        </p:spPr>
      </p:pic>
      <p:pic>
        <p:nvPicPr>
          <p:cNvPr id="4098" name="Picture 2" descr="Eventail en bois et coton océan - Achat &amp; prix | fnac">
            <a:extLst>
              <a:ext uri="{FF2B5EF4-FFF2-40B4-BE49-F238E27FC236}">
                <a16:creationId xmlns:a16="http://schemas.microsoft.com/office/drawing/2014/main" id="{2B413F7D-CAE7-9F46-8A81-6D5E45080B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4327" y="365125"/>
            <a:ext cx="2149764" cy="17268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3" name="Encre 2">
                <a:extLst>
                  <a:ext uri="{FF2B5EF4-FFF2-40B4-BE49-F238E27FC236}">
                    <a16:creationId xmlns:a16="http://schemas.microsoft.com/office/drawing/2014/main" id="{5282782C-B5A6-7742-ACD7-2649F3EAF58E}"/>
                  </a:ext>
                </a:extLst>
              </p14:cNvPr>
              <p14:cNvContentPartPr/>
              <p14:nvPr/>
            </p14:nvContentPartPr>
            <p14:xfrm>
              <a:off x="3656858" y="3509978"/>
              <a:ext cx="653400" cy="592560"/>
            </p14:xfrm>
          </p:contentPart>
        </mc:Choice>
        <mc:Fallback xmlns="">
          <p:pic>
            <p:nvPicPr>
              <p:cNvPr id="3" name="Encre 2">
                <a:extLst>
                  <a:ext uri="{FF2B5EF4-FFF2-40B4-BE49-F238E27FC236}">
                    <a16:creationId xmlns:a16="http://schemas.microsoft.com/office/drawing/2014/main" id="{5282782C-B5A6-7742-ACD7-2649F3EAF58E}"/>
                  </a:ext>
                </a:extLst>
              </p:cNvPr>
              <p:cNvPicPr/>
              <p:nvPr/>
            </p:nvPicPr>
            <p:blipFill>
              <a:blip r:embed="rId6"/>
              <a:stretch>
                <a:fillRect/>
              </a:stretch>
            </p:blipFill>
            <p:spPr>
              <a:xfrm>
                <a:off x="3648218" y="3500978"/>
                <a:ext cx="671040" cy="610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Encre 3">
                <a:extLst>
                  <a:ext uri="{FF2B5EF4-FFF2-40B4-BE49-F238E27FC236}">
                    <a16:creationId xmlns:a16="http://schemas.microsoft.com/office/drawing/2014/main" id="{49526283-53CF-E641-73D5-678CD7DB428C}"/>
                  </a:ext>
                </a:extLst>
              </p14:cNvPr>
              <p14:cNvContentPartPr/>
              <p14:nvPr/>
            </p14:nvContentPartPr>
            <p14:xfrm>
              <a:off x="9203018" y="2547698"/>
              <a:ext cx="964440" cy="690120"/>
            </p14:xfrm>
          </p:contentPart>
        </mc:Choice>
        <mc:Fallback xmlns="">
          <p:pic>
            <p:nvPicPr>
              <p:cNvPr id="4" name="Encre 3">
                <a:extLst>
                  <a:ext uri="{FF2B5EF4-FFF2-40B4-BE49-F238E27FC236}">
                    <a16:creationId xmlns:a16="http://schemas.microsoft.com/office/drawing/2014/main" id="{49526283-53CF-E641-73D5-678CD7DB428C}"/>
                  </a:ext>
                </a:extLst>
              </p:cNvPr>
              <p:cNvPicPr/>
              <p:nvPr/>
            </p:nvPicPr>
            <p:blipFill>
              <a:blip r:embed="rId8"/>
              <a:stretch>
                <a:fillRect/>
              </a:stretch>
            </p:blipFill>
            <p:spPr>
              <a:xfrm>
                <a:off x="9194018" y="2538698"/>
                <a:ext cx="98208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Encre 5">
                <a:extLst>
                  <a:ext uri="{FF2B5EF4-FFF2-40B4-BE49-F238E27FC236}">
                    <a16:creationId xmlns:a16="http://schemas.microsoft.com/office/drawing/2014/main" id="{B2F55AA7-E456-3E54-C8CD-114AD9261DA3}"/>
                  </a:ext>
                </a:extLst>
              </p14:cNvPr>
              <p14:cNvContentPartPr/>
              <p14:nvPr/>
            </p14:nvContentPartPr>
            <p14:xfrm>
              <a:off x="4515458" y="4115858"/>
              <a:ext cx="2995560" cy="540720"/>
            </p14:xfrm>
          </p:contentPart>
        </mc:Choice>
        <mc:Fallback xmlns="">
          <p:pic>
            <p:nvPicPr>
              <p:cNvPr id="6" name="Encre 5">
                <a:extLst>
                  <a:ext uri="{FF2B5EF4-FFF2-40B4-BE49-F238E27FC236}">
                    <a16:creationId xmlns:a16="http://schemas.microsoft.com/office/drawing/2014/main" id="{B2F55AA7-E456-3E54-C8CD-114AD9261DA3}"/>
                  </a:ext>
                </a:extLst>
              </p:cNvPr>
              <p:cNvPicPr/>
              <p:nvPr/>
            </p:nvPicPr>
            <p:blipFill>
              <a:blip r:embed="rId10"/>
              <a:stretch>
                <a:fillRect/>
              </a:stretch>
            </p:blipFill>
            <p:spPr>
              <a:xfrm>
                <a:off x="4461818" y="4007858"/>
                <a:ext cx="3103200" cy="756360"/>
              </a:xfrm>
              <a:prstGeom prst="rect">
                <a:avLst/>
              </a:prstGeom>
            </p:spPr>
          </p:pic>
        </mc:Fallback>
      </mc:AlternateContent>
    </p:spTree>
    <p:extLst>
      <p:ext uri="{BB962C8B-B14F-4D97-AF65-F5344CB8AC3E}">
        <p14:creationId xmlns:p14="http://schemas.microsoft.com/office/powerpoint/2010/main" val="2966126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FEB7C2E-EF5D-7648-B581-8A043018E3B8}"/>
              </a:ext>
            </a:extLst>
          </p:cNvPr>
          <p:cNvSpPr>
            <a:spLocks noGrp="1"/>
          </p:cNvSpPr>
          <p:nvPr>
            <p:ph type="title"/>
          </p:nvPr>
        </p:nvSpPr>
        <p:spPr/>
        <p:txBody>
          <a:bodyPr/>
          <a:lstStyle/>
          <a:p>
            <a:r>
              <a:rPr lang="fr-FR" b="1" dirty="0"/>
              <a:t>                Persistance des BDC ?</a:t>
            </a:r>
          </a:p>
        </p:txBody>
      </p:sp>
      <p:sp>
        <p:nvSpPr>
          <p:cNvPr id="3" name="Espace réservé du contenu 2">
            <a:extLst>
              <a:ext uri="{FF2B5EF4-FFF2-40B4-BE49-F238E27FC236}">
                <a16:creationId xmlns:a16="http://schemas.microsoft.com/office/drawing/2014/main" id="{6128D546-5FAA-6848-ADB1-4E2104DA0058}"/>
              </a:ext>
            </a:extLst>
          </p:cNvPr>
          <p:cNvSpPr>
            <a:spLocks noGrp="1"/>
          </p:cNvSpPr>
          <p:nvPr>
            <p:ph idx="1"/>
          </p:nvPr>
        </p:nvSpPr>
        <p:spPr>
          <a:xfrm>
            <a:off x="838200" y="1825625"/>
            <a:ext cx="10515600" cy="4351338"/>
          </a:xfrm>
        </p:spPr>
        <p:txBody>
          <a:bodyPr>
            <a:normAutofit/>
          </a:bodyPr>
          <a:lstStyle/>
          <a:p>
            <a:pPr marL="0" indent="0">
              <a:buNone/>
            </a:pPr>
            <a:r>
              <a:rPr lang="fr-BE" b="1" dirty="0"/>
              <a:t> </a:t>
            </a:r>
            <a:endParaRPr lang="fr-BE" dirty="0"/>
          </a:p>
          <a:p>
            <a:r>
              <a:rPr lang="fr-BE" dirty="0"/>
              <a:t>BDC fréquentes durent plus de 7 ans après la « transition »  de la ménopause  pour plus de la moitié des femmes et persistent pendant 4 ½ ans après pour les autres. </a:t>
            </a:r>
          </a:p>
          <a:p>
            <a:r>
              <a:rPr lang="fr-BE" dirty="0">
                <a:solidFill>
                  <a:schemeClr val="accent5">
                    <a:lumMod val="75000"/>
                  </a:schemeClr>
                </a:solidFill>
              </a:rPr>
              <a:t>Caractéristiques individuelles  </a:t>
            </a:r>
            <a:r>
              <a:rPr lang="fr-BE" dirty="0"/>
              <a:t>( longue période de pré/</a:t>
            </a:r>
            <a:r>
              <a:rPr lang="fr-BE" dirty="0" err="1"/>
              <a:t>périménopause</a:t>
            </a:r>
            <a:r>
              <a:rPr lang="fr-BE" dirty="0">
                <a:solidFill>
                  <a:schemeClr val="accent5">
                    <a:lumMod val="75000"/>
                  </a:schemeClr>
                </a:solidFill>
              </a:rPr>
              <a:t>,</a:t>
            </a:r>
            <a:r>
              <a:rPr lang="fr-BE" dirty="0"/>
              <a:t> et facteurs « négatifs » affectifs pdt cette période lors des premières BDC)ont été associés à de plus longues périodes de BDC. </a:t>
            </a:r>
          </a:p>
          <a:p>
            <a:r>
              <a:rPr lang="fr-BE" dirty="0"/>
              <a:t>Professionnels de santé devraient conseiller / informer  les femmes   BDC peuvent durer plus de 7 ans et encore plus  chez les patientes afro américaines</a:t>
            </a:r>
            <a:endParaRPr lang="fr-FR" dirty="0"/>
          </a:p>
        </p:txBody>
      </p:sp>
      <p:pic>
        <p:nvPicPr>
          <p:cNvPr id="8" name="Picture 2" descr="Eventail en bois et coton océan - Achat &amp; prix | fnac">
            <a:extLst>
              <a:ext uri="{FF2B5EF4-FFF2-40B4-BE49-F238E27FC236}">
                <a16:creationId xmlns:a16="http://schemas.microsoft.com/office/drawing/2014/main" id="{77A8980C-E5EF-154B-A0C3-BAECA6A9A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4327" y="365125"/>
            <a:ext cx="2149764" cy="172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554516"/>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328</TotalTime>
  <Words>2365</Words>
  <Application>Microsoft Macintosh PowerPoint</Application>
  <PresentationFormat>Grand écran</PresentationFormat>
  <Paragraphs>201</Paragraphs>
  <Slides>39</Slides>
  <Notes>9</Notes>
  <HiddenSlides>6</HiddenSlides>
  <MMClips>0</MMClips>
  <ScaleCrop>false</ScaleCrop>
  <HeadingPairs>
    <vt:vector size="6" baseType="variant">
      <vt:variant>
        <vt:lpstr>Polices utilisées</vt:lpstr>
      </vt:variant>
      <vt:variant>
        <vt:i4>18</vt:i4>
      </vt:variant>
      <vt:variant>
        <vt:lpstr>Thème</vt:lpstr>
      </vt:variant>
      <vt:variant>
        <vt:i4>1</vt:i4>
      </vt:variant>
      <vt:variant>
        <vt:lpstr>Titres des diapositives</vt:lpstr>
      </vt:variant>
      <vt:variant>
        <vt:i4>39</vt:i4>
      </vt:variant>
    </vt:vector>
  </HeadingPairs>
  <TitlesOfParts>
    <vt:vector size="58" baseType="lpstr">
      <vt:lpstr>AdvOT46dcae81</vt:lpstr>
      <vt:lpstr>AdvOT46dcae81+20</vt:lpstr>
      <vt:lpstr>AdvOT65f8a23b.I</vt:lpstr>
      <vt:lpstr>AdvPADBA</vt:lpstr>
      <vt:lpstr>AdvPAE92</vt:lpstr>
      <vt:lpstr>AdvTT378de93d</vt:lpstr>
      <vt:lpstr>AdvTT378de93d+01</vt:lpstr>
      <vt:lpstr>AdvTT378de93d+20</vt:lpstr>
      <vt:lpstr>Andale Mono</vt:lpstr>
      <vt:lpstr>Aptos</vt:lpstr>
      <vt:lpstr>Arial</vt:lpstr>
      <vt:lpstr>GillSansMT</vt:lpstr>
      <vt:lpstr>Grandview Display</vt:lpstr>
      <vt:lpstr>Tahoma</vt:lpstr>
      <vt:lpstr>URWPalladioL-Bold</vt:lpstr>
      <vt:lpstr>URWPalladioL-Ital</vt:lpstr>
      <vt:lpstr>URWPalladioL-Roma</vt:lpstr>
      <vt:lpstr>Wingdings</vt:lpstr>
      <vt:lpstr>DashVTI</vt:lpstr>
      <vt:lpstr>Menopause care: A comprehensive 2 days workshop</vt:lpstr>
      <vt:lpstr>Hot Flushes</vt:lpstr>
      <vt:lpstr>Bouffées de chaleur</vt:lpstr>
      <vt:lpstr>Présentation PowerPoint</vt:lpstr>
      <vt:lpstr>Présentation PowerPoint</vt:lpstr>
      <vt:lpstr>Présentation PowerPoint</vt:lpstr>
      <vt:lpstr>             Persistance des BDC ? </vt:lpstr>
      <vt:lpstr>                 Persistance des BDC ?</vt:lpstr>
      <vt:lpstr>                Persistance des BDC ?</vt:lpstr>
      <vt:lpstr>Diagnostic différentiel</vt:lpstr>
      <vt:lpstr>Régulation température corporelle </vt:lpstr>
      <vt:lpstr>thermogenèse</vt:lpstr>
      <vt:lpstr>Physiopathologie </vt:lpstr>
      <vt:lpstr>Présentation PowerPoint</vt:lpstr>
      <vt:lpstr>Présentation PowerPoint</vt:lpstr>
      <vt:lpstr>Night sweats</vt:lpstr>
      <vt:lpstr>Night sweats    Other etiologies  </vt:lpstr>
      <vt:lpstr>Conséquences sleep disturbances  </vt:lpstr>
      <vt:lpstr>Présentation PowerPoint</vt:lpstr>
      <vt:lpstr>Age-adjusted odds ratios for self-reported sleep difficulties in women participating in the SWAN prospectively tracked across the natural menopausal transition relative to premenopausal baseline and in women who transitioned to surgical menopause.</vt:lpstr>
      <vt:lpstr>Sleep disturbance</vt:lpstr>
      <vt:lpstr>Sleep disturbance</vt:lpstr>
      <vt:lpstr>Cognitive complaints</vt:lpstr>
      <vt:lpstr>Présentation PowerPoint</vt:lpstr>
      <vt:lpstr>Mood disturbances</vt:lpstr>
      <vt:lpstr>Mood disturbances</vt:lpstr>
      <vt:lpstr>MHT and perimenopause : Mood and depressive symptoms</vt:lpstr>
      <vt:lpstr>Intricated conditions : HRQoL and sedentary life style </vt:lpstr>
      <vt:lpstr>Hot flushes impact the daily activities of most postmenopausal women, especially those with more frequent/severe symptoms.</vt:lpstr>
      <vt:lpstr>Menopause transition and symptomatic women </vt:lpstr>
      <vt:lpstr>Présentation PowerPoint</vt:lpstr>
      <vt:lpstr>Présentation PowerPoint</vt:lpstr>
      <vt:lpstr>Présentation PowerPoint</vt:lpstr>
      <vt:lpstr>Présentation PowerPoint</vt:lpstr>
      <vt:lpstr>Présentation PowerPoint</vt:lpstr>
      <vt:lpstr>Conséquences cardiovasculaires des BDC </vt:lpstr>
      <vt:lpstr>Is a hot flush trivial ?? </vt:lpstr>
      <vt:lpstr>Conclusion </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anne firquet</dc:creator>
  <cp:keywords/>
  <dc:description/>
  <cp:lastModifiedBy>anne firquet</cp:lastModifiedBy>
  <cp:revision>3</cp:revision>
  <dcterms:created xsi:type="dcterms:W3CDTF">2025-03-03T16:32:19Z</dcterms:created>
  <dcterms:modified xsi:type="dcterms:W3CDTF">2025-03-18T19:32:04Z</dcterms:modified>
  <cp:category/>
</cp:coreProperties>
</file>