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60" r:id="rId6"/>
    <p:sldId id="262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74"/>
  </p:normalViewPr>
  <p:slideViewPr>
    <p:cSldViewPr snapToGrid="0">
      <p:cViewPr varScale="1">
        <p:scale>
          <a:sx n="102" d="100"/>
          <a:sy n="102" d="100"/>
        </p:scale>
        <p:origin x="7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F924B2-F9C7-19AD-ECA6-A7410418B0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353907E-5EFA-976C-CA48-BD6F1D7B1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DBC8F4-1B2A-9644-94FD-DCDF2877A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61C4-D92C-6B40-816C-84442DD71561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96C70A-DB02-945C-3B7C-961EE8845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378459-14C1-C778-647D-913696FA3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4523-F9B7-724A-A45E-68642FEFF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9650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E902E0-3C56-DFD1-6DF2-9697C5FA4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2CDD9BB-C90B-9284-2740-C89981D71D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B25BF0-E95F-789B-3E86-543F743F8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61C4-D92C-6B40-816C-84442DD71561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3A870B-688A-DE19-26C2-424F58C66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7A0425-2B7D-E6D5-79C3-FECE79511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4523-F9B7-724A-A45E-68642FEFF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1794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A1742EF-B3C4-8707-EDB0-28BB6DB074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D754E61-009F-1D87-749D-D286D0C23C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91A819-850F-B17F-D43C-931519FA8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61C4-D92C-6B40-816C-84442DD71561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AE9750-58A8-87D0-C1F0-95F3F8F0D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FC9ADF-C289-67BC-993B-49401FDC6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4523-F9B7-724A-A45E-68642FEFF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6062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A0B4C2-AEC1-192D-1555-371CC3A76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32B60E-C7E1-13BC-9758-76FA6AE30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85348C-3F20-1719-4E94-EAFBEB1D7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61C4-D92C-6B40-816C-84442DD71561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06DE5C-672B-D754-98DD-A192ADA59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75586F-0DCE-74E4-79CA-4B7C6F9B6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4523-F9B7-724A-A45E-68642FEFF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3079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1AA978-7EB7-578F-4DAB-BE8C1CE98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5A94EE-3410-3FE9-FBE0-C830FA8C22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0F85F0-C1F1-B8A3-C25B-E4EBB7718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61C4-D92C-6B40-816C-84442DD71561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FD77A1-89D5-6BCD-025A-5BA2E588C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F095C0-6C53-0F0C-F028-387693452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4523-F9B7-724A-A45E-68642FEFF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538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979B83-D5CF-8E96-571A-0B9F6ADD0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9A1604-AD21-E7E2-9946-A3668E6DBA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50F7747-EE97-2041-75B3-2AA4C0DA19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1DC2970-B7E3-8DAC-2C69-59C76C112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61C4-D92C-6B40-816C-84442DD71561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129E63-0CFF-0435-EF14-5E47567F4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7AFAE9-DB78-818A-4E2C-D6D4DF38D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4523-F9B7-724A-A45E-68642FEFF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5633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8128BA-2D7D-9AE4-3D0B-8B27DE6B6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A2910A-69BB-1045-BCC5-9D943C9D7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5CAAE88-A2E0-3808-9C30-8015B981DE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DBCB58C-5F3A-63AA-52EE-B021CF4A35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BCE0526-8984-65B4-8C32-B316F80D05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8AC88D2-BE27-EB17-99BA-660586C9D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61C4-D92C-6B40-816C-84442DD71561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A5CB174-81B6-739C-F658-38A485DDA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DAEFE37-6DDB-CE27-AB44-738117FCD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4523-F9B7-724A-A45E-68642FEFF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9206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B6DB13-F4FB-26D5-1090-9C40B04B4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C9B5FE8-34BC-7A62-04F1-0FC25AEA2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61C4-D92C-6B40-816C-84442DD71561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DDC3208-C7CA-C2E8-B9B8-934CA34C6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C9AACCB-3881-B26E-C9BC-ED8E54E3F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4523-F9B7-724A-A45E-68642FEFF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4389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6E2FCE8-635D-86C0-95F4-7075E81F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61C4-D92C-6B40-816C-84442DD71561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E782523-F57E-3E3A-B373-1C59EB703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826DDED-A560-0BE3-80E5-FAAA5BA8E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4523-F9B7-724A-A45E-68642FEFF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4945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B204FA-4D67-0653-4F2A-9E1215E9A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083157-256C-79F6-6BDC-2C8E46D54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ABF0734-90CD-183B-2CB0-B7AC07D15F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822AFA-F180-0C9C-C9FA-D49844B6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61C4-D92C-6B40-816C-84442DD71561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B108EF-F3B2-DB90-FA85-8C638AEAB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AA57E97-856F-4924-5F2A-0E4C22B34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4523-F9B7-724A-A45E-68642FEFF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6170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CB9FE5-759E-6E17-3735-D8A28ABE1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0D1EA6F-0A7E-371B-CDD8-B197E917A4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7218A81-4A5E-3494-0581-ACAD2DD67F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6B9CB3A-5C65-89FE-C14A-99EBCDABC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61C4-D92C-6B40-816C-84442DD71561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6449B75-739D-9554-40B7-6D2998B95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5B2D79E-2AC8-7260-10C1-0BCA75056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4523-F9B7-724A-A45E-68642FEFF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7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956CB30-5ABA-0482-42E4-B36C42153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521B618-A72B-C311-0F1F-92B933B12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D77109-3147-1DEE-F263-959CCBB38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7561C4-D92C-6B40-816C-84442DD71561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5B0571-ED4E-D3EA-2829-A7C20A3291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395AAC-9647-0489-859F-B7FACE6A04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6B4523-F9B7-724A-A45E-68642FEFF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2893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58B652F-A4A9-A245-0C20-7B42E7D73E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fr-FR" dirty="0" err="1"/>
              <a:t>Clinical</a:t>
            </a:r>
            <a:r>
              <a:rPr lang="fr-FR" dirty="0"/>
              <a:t> situations in ménopause </a:t>
            </a:r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56FB0AB-83FD-56D1-4938-A2152C1AA2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>
            <a:normAutofit/>
          </a:bodyPr>
          <a:lstStyle/>
          <a:p>
            <a:pPr algn="r"/>
            <a:r>
              <a:rPr lang="fr-FR"/>
              <a:t>How to manage ….</a:t>
            </a:r>
          </a:p>
        </p:txBody>
      </p:sp>
    </p:spTree>
    <p:extLst>
      <p:ext uri="{BB962C8B-B14F-4D97-AF65-F5344CB8AC3E}">
        <p14:creationId xmlns:p14="http://schemas.microsoft.com/office/powerpoint/2010/main" val="2852033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77ADD8A-FB09-8AB7-4B26-C5BB0C674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FFFFFF"/>
                </a:solidFill>
              </a:rPr>
              <a:t>Nathalie 52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8B0712-384F-8F01-7F8E-36CDF6C12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fr-FR" dirty="0"/>
          </a:p>
          <a:p>
            <a:r>
              <a:rPr lang="fr-FR" dirty="0" err="1"/>
              <a:t>Meningioma</a:t>
            </a:r>
            <a:r>
              <a:rPr lang="fr-FR" dirty="0"/>
              <a:t> </a:t>
            </a:r>
            <a:r>
              <a:rPr lang="fr-FR" dirty="0" err="1"/>
              <a:t>detected</a:t>
            </a:r>
            <a:r>
              <a:rPr lang="fr-FR" dirty="0"/>
              <a:t> at </a:t>
            </a:r>
            <a:r>
              <a:rPr lang="fr-FR" dirty="0" err="1"/>
              <a:t>age</a:t>
            </a:r>
            <a:r>
              <a:rPr lang="fr-FR" dirty="0"/>
              <a:t> 48.</a:t>
            </a:r>
          </a:p>
          <a:p>
            <a:r>
              <a:rPr lang="fr-FR" dirty="0"/>
              <a:t>2,5 cm, not </a:t>
            </a:r>
            <a:r>
              <a:rPr lang="fr-FR" dirty="0" err="1"/>
              <a:t>surgical</a:t>
            </a:r>
            <a:r>
              <a:rPr lang="fr-FR" dirty="0"/>
              <a:t>.</a:t>
            </a:r>
          </a:p>
          <a:p>
            <a:r>
              <a:rPr lang="fr-FR" dirty="0" err="1"/>
              <a:t>Severe</a:t>
            </a:r>
            <a:r>
              <a:rPr lang="fr-FR" dirty="0"/>
              <a:t> Hot flashes , </a:t>
            </a:r>
            <a:r>
              <a:rPr lang="fr-FR" dirty="0" err="1"/>
              <a:t>sleepless</a:t>
            </a:r>
            <a:r>
              <a:rPr lang="fr-FR" dirty="0"/>
              <a:t>, </a:t>
            </a:r>
            <a:r>
              <a:rPr lang="fr-FR" dirty="0" err="1"/>
              <a:t>bad</a:t>
            </a:r>
            <a:r>
              <a:rPr lang="fr-FR" dirty="0"/>
              <a:t> </a:t>
            </a:r>
            <a:r>
              <a:rPr lang="fr-FR" dirty="0" err="1"/>
              <a:t>mood</a:t>
            </a:r>
            <a:r>
              <a:rPr lang="fr-FR" dirty="0"/>
              <a:t>.</a:t>
            </a:r>
          </a:p>
          <a:p>
            <a:r>
              <a:rPr lang="fr-FR" dirty="0" err="1"/>
              <a:t>Ask</a:t>
            </a:r>
            <a:r>
              <a:rPr lang="fr-FR" dirty="0"/>
              <a:t> for help </a:t>
            </a:r>
            <a:r>
              <a:rPr lang="fr-FR" dirty="0" err="1"/>
              <a:t>because</a:t>
            </a:r>
            <a:r>
              <a:rPr lang="fr-FR" dirty="0"/>
              <a:t> no </a:t>
            </a:r>
            <a:r>
              <a:rPr lang="fr-FR" dirty="0" err="1"/>
              <a:t>praticians</a:t>
            </a:r>
            <a:r>
              <a:rPr lang="fr-FR" dirty="0"/>
              <a:t> </a:t>
            </a:r>
            <a:r>
              <a:rPr lang="fr-FR" dirty="0" err="1"/>
              <a:t>accept</a:t>
            </a:r>
            <a:r>
              <a:rPr lang="fr-FR" dirty="0"/>
              <a:t> to </a:t>
            </a:r>
            <a:r>
              <a:rPr lang="fr-FR" dirty="0" err="1"/>
              <a:t>treat</a:t>
            </a:r>
            <a:r>
              <a:rPr lang="fr-FR" dirty="0"/>
              <a:t> </a:t>
            </a:r>
            <a:r>
              <a:rPr lang="fr-FR" dirty="0" err="1"/>
              <a:t>her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hormones .</a:t>
            </a:r>
          </a:p>
        </p:txBody>
      </p:sp>
    </p:spTree>
    <p:extLst>
      <p:ext uri="{BB962C8B-B14F-4D97-AF65-F5344CB8AC3E}">
        <p14:creationId xmlns:p14="http://schemas.microsoft.com/office/powerpoint/2010/main" val="3314604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5ED382E-CD3F-B0D1-07FD-DCA734498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FFFFFF"/>
                </a:solidFill>
              </a:rPr>
              <a:t>Catherine 50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C4641A7-5526-C300-EF2C-B07285F20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fr-FR" dirty="0"/>
          </a:p>
          <a:p>
            <a:r>
              <a:rPr lang="fr-FR" dirty="0" err="1"/>
              <a:t>Breast</a:t>
            </a:r>
            <a:r>
              <a:rPr lang="fr-FR" dirty="0"/>
              <a:t> cancer at </a:t>
            </a:r>
            <a:r>
              <a:rPr lang="fr-FR" dirty="0" err="1"/>
              <a:t>age</a:t>
            </a:r>
            <a:r>
              <a:rPr lang="fr-FR" dirty="0"/>
              <a:t> 41.</a:t>
            </a:r>
          </a:p>
          <a:p>
            <a:r>
              <a:rPr lang="fr-FR" dirty="0"/>
              <a:t>Triple </a:t>
            </a:r>
            <a:r>
              <a:rPr lang="fr-FR" dirty="0" err="1"/>
              <a:t>negative</a:t>
            </a:r>
            <a:r>
              <a:rPr lang="fr-FR" dirty="0"/>
              <a:t> , </a:t>
            </a:r>
            <a:r>
              <a:rPr lang="fr-FR" dirty="0" err="1"/>
              <a:t>genetic</a:t>
            </a:r>
            <a:r>
              <a:rPr lang="fr-FR" dirty="0"/>
              <a:t> mutation non </a:t>
            </a:r>
            <a:r>
              <a:rPr lang="fr-FR" dirty="0" err="1"/>
              <a:t>present</a:t>
            </a:r>
            <a:r>
              <a:rPr lang="fr-FR" dirty="0"/>
              <a:t> .</a:t>
            </a:r>
          </a:p>
          <a:p>
            <a:r>
              <a:rPr lang="fr-FR" dirty="0" err="1"/>
              <a:t>Symptoms</a:t>
            </a:r>
            <a:r>
              <a:rPr lang="fr-FR" dirty="0"/>
              <a:t> more and more </a:t>
            </a:r>
            <a:r>
              <a:rPr lang="fr-FR" dirty="0" err="1"/>
              <a:t>severe</a:t>
            </a:r>
            <a:r>
              <a:rPr lang="fr-FR" dirty="0"/>
              <a:t> like </a:t>
            </a:r>
            <a:r>
              <a:rPr lang="fr-FR" dirty="0" err="1"/>
              <a:t>arthralgia</a:t>
            </a:r>
            <a:r>
              <a:rPr lang="fr-FR" dirty="0"/>
              <a:t> and muscle pain.</a:t>
            </a:r>
          </a:p>
          <a:p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/>
              <a:t>works</a:t>
            </a:r>
            <a:r>
              <a:rPr lang="fr-FR" dirty="0"/>
              <a:t> as a art </a:t>
            </a:r>
            <a:r>
              <a:rPr lang="fr-FR" dirty="0" err="1"/>
              <a:t>restorer</a:t>
            </a:r>
            <a:r>
              <a:rPr lang="fr-FR" dirty="0"/>
              <a:t> for </a:t>
            </a:r>
            <a:r>
              <a:rPr lang="fr-FR" dirty="0" err="1"/>
              <a:t>paintings</a:t>
            </a:r>
            <a:r>
              <a:rPr lang="fr-FR" dirty="0"/>
              <a:t> and </a:t>
            </a:r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/>
              <a:t>needs</a:t>
            </a:r>
            <a:r>
              <a:rPr lang="fr-FR" dirty="0"/>
              <a:t> to use </a:t>
            </a:r>
            <a:r>
              <a:rPr lang="fr-FR" dirty="0" err="1"/>
              <a:t>her</a:t>
            </a:r>
            <a:r>
              <a:rPr lang="fr-FR" dirty="0"/>
              <a:t> </a:t>
            </a:r>
            <a:r>
              <a:rPr lang="fr-FR" dirty="0" err="1"/>
              <a:t>arms</a:t>
            </a:r>
            <a:r>
              <a:rPr lang="fr-FR" dirty="0"/>
              <a:t> all </a:t>
            </a:r>
            <a:r>
              <a:rPr lang="fr-FR" dirty="0" err="1"/>
              <a:t>day</a:t>
            </a:r>
            <a:r>
              <a:rPr lang="fr-FR" dirty="0"/>
              <a:t>.</a:t>
            </a:r>
          </a:p>
          <a:p>
            <a:r>
              <a:rPr lang="fr-FR" dirty="0"/>
              <a:t>Her </a:t>
            </a:r>
            <a:r>
              <a:rPr lang="fr-FR" dirty="0" err="1"/>
              <a:t>gynecologist</a:t>
            </a:r>
            <a:r>
              <a:rPr lang="fr-FR" dirty="0"/>
              <a:t> </a:t>
            </a:r>
            <a:r>
              <a:rPr lang="fr-FR" dirty="0" err="1"/>
              <a:t>says</a:t>
            </a:r>
            <a:r>
              <a:rPr lang="fr-FR" dirty="0"/>
              <a:t> a « no » to HRT. </a:t>
            </a:r>
          </a:p>
        </p:txBody>
      </p:sp>
    </p:spTree>
    <p:extLst>
      <p:ext uri="{BB962C8B-B14F-4D97-AF65-F5344CB8AC3E}">
        <p14:creationId xmlns:p14="http://schemas.microsoft.com/office/powerpoint/2010/main" val="3937880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C8BC249-4FF2-814F-550F-BC4CA0F10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FFFFFF"/>
                </a:solidFill>
              </a:rPr>
              <a:t>Amelie 48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EE61E0-9788-A073-638C-02E0828C1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fr-FR" dirty="0"/>
          </a:p>
          <a:p>
            <a:r>
              <a:rPr lang="fr-FR" dirty="0" err="1"/>
              <a:t>Bijuva</a:t>
            </a:r>
            <a:r>
              <a:rPr lang="fr-FR" dirty="0"/>
              <a:t> for 4 </a:t>
            </a:r>
            <a:r>
              <a:rPr lang="fr-FR" dirty="0" err="1"/>
              <a:t>months</a:t>
            </a:r>
            <a:r>
              <a:rPr lang="fr-FR" dirty="0"/>
              <a:t> </a:t>
            </a:r>
            <a:r>
              <a:rPr lang="fr-FR" dirty="0" err="1"/>
              <a:t>because</a:t>
            </a:r>
            <a:r>
              <a:rPr lang="fr-FR" dirty="0"/>
              <a:t> </a:t>
            </a:r>
            <a:r>
              <a:rPr lang="fr-FR" dirty="0" err="1"/>
              <a:t>severe</a:t>
            </a:r>
            <a:r>
              <a:rPr lang="fr-FR" dirty="0"/>
              <a:t> Hot flushes and </a:t>
            </a:r>
            <a:r>
              <a:rPr lang="fr-FR" dirty="0" err="1"/>
              <a:t>tiredness</a:t>
            </a:r>
            <a:r>
              <a:rPr lang="fr-FR" dirty="0"/>
              <a:t> .</a:t>
            </a:r>
          </a:p>
          <a:p>
            <a:r>
              <a:rPr lang="fr-FR" dirty="0"/>
              <a:t>But </a:t>
            </a:r>
            <a:r>
              <a:rPr lang="fr-FR" dirty="0" err="1"/>
              <a:t>now</a:t>
            </a:r>
            <a:r>
              <a:rPr lang="fr-FR" dirty="0"/>
              <a:t>, </a:t>
            </a:r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bleeding</a:t>
            </a:r>
            <a:r>
              <a:rPr lang="fr-FR" dirty="0"/>
              <a:t> and </a:t>
            </a:r>
            <a:r>
              <a:rPr lang="fr-FR" dirty="0" err="1"/>
              <a:t>feels</a:t>
            </a:r>
            <a:r>
              <a:rPr lang="fr-FR" dirty="0"/>
              <a:t> </a:t>
            </a:r>
            <a:r>
              <a:rPr lang="fr-FR" dirty="0" err="1"/>
              <a:t>breast</a:t>
            </a:r>
            <a:r>
              <a:rPr lang="fr-FR" dirty="0"/>
              <a:t> </a:t>
            </a:r>
            <a:r>
              <a:rPr lang="fr-FR" dirty="0" err="1"/>
              <a:t>tenderness</a:t>
            </a:r>
            <a:r>
              <a:rPr lang="fr-FR" dirty="0"/>
              <a:t>+++.</a:t>
            </a:r>
          </a:p>
          <a:p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/>
              <a:t>tried</a:t>
            </a:r>
            <a:r>
              <a:rPr lang="fr-FR" dirty="0"/>
              <a:t>  to stop HRT but HF came back in a </a:t>
            </a:r>
            <a:r>
              <a:rPr lang="fr-FR" dirty="0" err="1"/>
              <a:t>stronger</a:t>
            </a:r>
            <a:r>
              <a:rPr lang="fr-FR" dirty="0"/>
              <a:t> </a:t>
            </a:r>
            <a:r>
              <a:rPr lang="fr-FR" dirty="0" err="1"/>
              <a:t>way</a:t>
            </a:r>
            <a:r>
              <a:rPr lang="fr-FR" dirty="0"/>
              <a:t>.</a:t>
            </a:r>
          </a:p>
          <a:p>
            <a:r>
              <a:rPr lang="fr-FR" dirty="0" err="1"/>
              <a:t>She</a:t>
            </a:r>
            <a:r>
              <a:rPr lang="fr-FR" dirty="0"/>
              <a:t> came </a:t>
            </a:r>
            <a:r>
              <a:rPr lang="fr-FR" dirty="0" err="1"/>
              <a:t>with</a:t>
            </a:r>
            <a:r>
              <a:rPr lang="fr-FR" dirty="0"/>
              <a:t> a </a:t>
            </a:r>
            <a:r>
              <a:rPr lang="fr-FR" dirty="0" err="1"/>
              <a:t>bloodsample</a:t>
            </a:r>
            <a:r>
              <a:rPr lang="fr-FR" dirty="0"/>
              <a:t> made 4 </a:t>
            </a:r>
            <a:r>
              <a:rPr lang="fr-FR" dirty="0" err="1"/>
              <a:t>month</a:t>
            </a:r>
            <a:r>
              <a:rPr lang="fr-FR" dirty="0"/>
              <a:t> </a:t>
            </a:r>
            <a:r>
              <a:rPr lang="fr-FR" dirty="0" err="1"/>
              <a:t>ago</a:t>
            </a:r>
            <a:r>
              <a:rPr lang="fr-FR" dirty="0"/>
              <a:t> : FSH 71 / E2 90</a:t>
            </a:r>
          </a:p>
          <a:p>
            <a:r>
              <a:rPr lang="fr-FR" dirty="0"/>
              <a:t>Copper IUD </a:t>
            </a:r>
            <a:r>
              <a:rPr lang="fr-FR" dirty="0" err="1"/>
              <a:t>since</a:t>
            </a:r>
            <a:r>
              <a:rPr lang="fr-FR" dirty="0"/>
              <a:t> 3 </a:t>
            </a:r>
            <a:r>
              <a:rPr lang="fr-FR" dirty="0" err="1"/>
              <a:t>years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7503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9BF8A53-7ABB-BFB7-73C1-42A0BF4F8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FFFFFF"/>
                </a:solidFill>
              </a:rPr>
              <a:t>Caroline 61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8998D3-3B08-BE54-0E9B-7499540D3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fr-FR" dirty="0"/>
          </a:p>
          <a:p>
            <a:r>
              <a:rPr lang="fr-FR" dirty="0" err="1"/>
              <a:t>Menopause</a:t>
            </a:r>
            <a:r>
              <a:rPr lang="fr-FR" dirty="0"/>
              <a:t> </a:t>
            </a:r>
            <a:r>
              <a:rPr lang="fr-FR" dirty="0" err="1"/>
              <a:t>around</a:t>
            </a:r>
            <a:r>
              <a:rPr lang="fr-FR" dirty="0"/>
              <a:t> </a:t>
            </a:r>
            <a:r>
              <a:rPr lang="fr-FR" dirty="0" err="1"/>
              <a:t>age</a:t>
            </a:r>
            <a:r>
              <a:rPr lang="fr-FR" dirty="0"/>
              <a:t> 50</a:t>
            </a:r>
          </a:p>
          <a:p>
            <a:r>
              <a:rPr lang="fr-FR" dirty="0" err="1"/>
              <a:t>Feel</a:t>
            </a:r>
            <a:r>
              <a:rPr lang="fr-FR" dirty="0"/>
              <a:t> </a:t>
            </a:r>
            <a:r>
              <a:rPr lang="fr-FR" dirty="0" err="1"/>
              <a:t>herself</a:t>
            </a:r>
            <a:r>
              <a:rPr lang="fr-FR" dirty="0"/>
              <a:t> </a:t>
            </a:r>
            <a:r>
              <a:rPr lang="fr-FR" dirty="0" err="1"/>
              <a:t>less</a:t>
            </a:r>
            <a:r>
              <a:rPr lang="fr-FR" dirty="0"/>
              <a:t> « </a:t>
            </a:r>
            <a:r>
              <a:rPr lang="fr-FR" dirty="0" err="1"/>
              <a:t>mind</a:t>
            </a:r>
            <a:r>
              <a:rPr lang="fr-FR" dirty="0"/>
              <a:t> active », memory </a:t>
            </a:r>
            <a:r>
              <a:rPr lang="fr-FR" dirty="0" err="1"/>
              <a:t>loss</a:t>
            </a:r>
            <a:r>
              <a:rPr lang="fr-FR" dirty="0"/>
              <a:t> and </a:t>
            </a:r>
            <a:r>
              <a:rPr lang="fr-FR" dirty="0" err="1"/>
              <a:t>decrease</a:t>
            </a:r>
            <a:r>
              <a:rPr lang="fr-FR" dirty="0"/>
              <a:t> cognitive performances.</a:t>
            </a:r>
          </a:p>
          <a:p>
            <a:r>
              <a:rPr lang="fr-FR" dirty="0" err="1"/>
              <a:t>She</a:t>
            </a:r>
            <a:r>
              <a:rPr lang="fr-FR" dirty="0"/>
              <a:t> ‘s a </a:t>
            </a:r>
            <a:r>
              <a:rPr lang="fr-FR" dirty="0" err="1"/>
              <a:t>lawyer</a:t>
            </a:r>
            <a:r>
              <a:rPr lang="fr-FR" dirty="0"/>
              <a:t> .</a:t>
            </a:r>
          </a:p>
          <a:p>
            <a:r>
              <a:rPr lang="fr-FR" dirty="0" err="1"/>
              <a:t>Smoker</a:t>
            </a:r>
            <a:r>
              <a:rPr lang="fr-FR" dirty="0"/>
              <a:t> (12 / </a:t>
            </a:r>
            <a:r>
              <a:rPr lang="fr-FR" dirty="0" err="1"/>
              <a:t>day</a:t>
            </a:r>
            <a:r>
              <a:rPr lang="fr-FR" dirty="0"/>
              <a:t>), statines, sport practice (tennis).</a:t>
            </a:r>
          </a:p>
          <a:p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/>
              <a:t>asks</a:t>
            </a:r>
            <a:r>
              <a:rPr lang="fr-FR" dirty="0"/>
              <a:t> for HRT…</a:t>
            </a:r>
          </a:p>
        </p:txBody>
      </p:sp>
    </p:spTree>
    <p:extLst>
      <p:ext uri="{BB962C8B-B14F-4D97-AF65-F5344CB8AC3E}">
        <p14:creationId xmlns:p14="http://schemas.microsoft.com/office/powerpoint/2010/main" val="3781785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5EE5899-1F3F-7928-A0F9-EDF548570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FFFFFF"/>
                </a:solidFill>
              </a:rPr>
              <a:t>Marie 81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7AD721-458C-42EA-8ACF-53EFBCD38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fr-FR" dirty="0"/>
          </a:p>
          <a:p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/>
              <a:t>comes</a:t>
            </a:r>
            <a:r>
              <a:rPr lang="fr-FR" dirty="0"/>
              <a:t> to </a:t>
            </a:r>
            <a:r>
              <a:rPr lang="fr-FR" dirty="0" err="1"/>
              <a:t>see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because</a:t>
            </a:r>
            <a:r>
              <a:rPr lang="fr-FR" dirty="0"/>
              <a:t> </a:t>
            </a:r>
            <a:r>
              <a:rPr lang="fr-FR" dirty="0" err="1"/>
              <a:t>she</a:t>
            </a:r>
            <a:r>
              <a:rPr lang="fr-FR" dirty="0"/>
              <a:t> ‘s a former </a:t>
            </a:r>
            <a:r>
              <a:rPr lang="fr-FR" dirty="0" err="1"/>
              <a:t>psychiatrist</a:t>
            </a:r>
            <a:r>
              <a:rPr lang="fr-FR" dirty="0"/>
              <a:t>.</a:t>
            </a:r>
          </a:p>
          <a:p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/>
              <a:t>takes</a:t>
            </a:r>
            <a:r>
              <a:rPr lang="fr-FR" dirty="0"/>
              <a:t> </a:t>
            </a:r>
            <a:r>
              <a:rPr lang="fr-FR" dirty="0" err="1"/>
              <a:t>Femoston</a:t>
            </a:r>
            <a:r>
              <a:rPr lang="fr-FR" dirty="0"/>
              <a:t> Low per </a:t>
            </a:r>
            <a:r>
              <a:rPr lang="fr-FR" dirty="0" err="1"/>
              <a:t>day</a:t>
            </a:r>
            <a:endParaRPr lang="fr-FR" dirty="0"/>
          </a:p>
          <a:p>
            <a:r>
              <a:rPr lang="fr-FR" dirty="0"/>
              <a:t>Bisoprolol ( PA 140/80), thyroxine, </a:t>
            </a:r>
            <a:r>
              <a:rPr lang="fr-FR" dirty="0" err="1"/>
              <a:t>flexofytol</a:t>
            </a:r>
            <a:r>
              <a:rPr lang="fr-FR" dirty="0"/>
              <a:t>.</a:t>
            </a:r>
          </a:p>
          <a:p>
            <a:endParaRPr lang="fr-FR" dirty="0"/>
          </a:p>
          <a:p>
            <a:r>
              <a:rPr lang="fr-FR" dirty="0" err="1"/>
              <a:t>She</a:t>
            </a:r>
            <a:r>
              <a:rPr lang="fr-FR" dirty="0"/>
              <a:t> can no longer </a:t>
            </a:r>
            <a:r>
              <a:rPr lang="fr-FR" dirty="0" err="1"/>
              <a:t>make</a:t>
            </a:r>
            <a:r>
              <a:rPr lang="fr-FR" dirty="0"/>
              <a:t> </a:t>
            </a:r>
            <a:r>
              <a:rPr lang="fr-FR" dirty="0" err="1"/>
              <a:t>her</a:t>
            </a:r>
            <a:r>
              <a:rPr lang="fr-FR" dirty="0"/>
              <a:t> </a:t>
            </a:r>
            <a:r>
              <a:rPr lang="fr-FR" dirty="0" err="1"/>
              <a:t>own</a:t>
            </a:r>
            <a:r>
              <a:rPr lang="fr-FR" dirty="0"/>
              <a:t> prescription and </a:t>
            </a:r>
            <a:r>
              <a:rPr lang="fr-FR" dirty="0" err="1"/>
              <a:t>her</a:t>
            </a:r>
            <a:r>
              <a:rPr lang="fr-FR" dirty="0"/>
              <a:t> </a:t>
            </a:r>
            <a:r>
              <a:rPr lang="fr-FR" dirty="0" err="1"/>
              <a:t>general</a:t>
            </a:r>
            <a:r>
              <a:rPr lang="fr-FR" dirty="0"/>
              <a:t> </a:t>
            </a:r>
            <a:r>
              <a:rPr lang="fr-FR" dirty="0" err="1"/>
              <a:t>practitionner</a:t>
            </a:r>
            <a:r>
              <a:rPr lang="fr-FR" dirty="0"/>
              <a:t>  </a:t>
            </a:r>
            <a:r>
              <a:rPr lang="fr-FR" dirty="0" err="1"/>
              <a:t>doesn’t</a:t>
            </a:r>
            <a:r>
              <a:rPr lang="fr-FR" dirty="0"/>
              <a:t> </a:t>
            </a:r>
            <a:r>
              <a:rPr lang="fr-FR" dirty="0" err="1"/>
              <a:t>accept</a:t>
            </a:r>
            <a:r>
              <a:rPr lang="fr-FR" dirty="0"/>
              <a:t> to </a:t>
            </a:r>
            <a:r>
              <a:rPr lang="fr-FR" dirty="0" err="1"/>
              <a:t>precribe</a:t>
            </a:r>
            <a:r>
              <a:rPr lang="fr-FR" dirty="0"/>
              <a:t> </a:t>
            </a:r>
            <a:r>
              <a:rPr lang="fr-FR" dirty="0" err="1"/>
              <a:t>any</a:t>
            </a:r>
            <a:r>
              <a:rPr lang="fr-FR" dirty="0"/>
              <a:t> longer.</a:t>
            </a:r>
          </a:p>
          <a:p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/>
              <a:t>asks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to do </a:t>
            </a:r>
            <a:r>
              <a:rPr lang="fr-FR" dirty="0" err="1"/>
              <a:t>it</a:t>
            </a:r>
            <a:r>
              <a:rPr lang="fr-FR" dirty="0"/>
              <a:t>….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034307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258</Words>
  <Application>Microsoft Macintosh PowerPoint</Application>
  <PresentationFormat>Grand écran</PresentationFormat>
  <Paragraphs>37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Thème Office</vt:lpstr>
      <vt:lpstr>Clinical situations in ménopause </vt:lpstr>
      <vt:lpstr>Nathalie 52 </vt:lpstr>
      <vt:lpstr>Catherine 50</vt:lpstr>
      <vt:lpstr>Amelie 48</vt:lpstr>
      <vt:lpstr>Caroline 61</vt:lpstr>
      <vt:lpstr>Marie 81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 firquet</dc:creator>
  <cp:lastModifiedBy>anne firquet</cp:lastModifiedBy>
  <cp:revision>11</cp:revision>
  <dcterms:created xsi:type="dcterms:W3CDTF">2026-01-11T14:13:08Z</dcterms:created>
  <dcterms:modified xsi:type="dcterms:W3CDTF">2026-01-16T09:11:55Z</dcterms:modified>
</cp:coreProperties>
</file>